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0"/>
  </p:notesMasterIdLst>
  <p:handoutMasterIdLst>
    <p:handoutMasterId r:id="rId21"/>
  </p:handoutMasterIdLst>
  <p:sldIdLst>
    <p:sldId id="256" r:id="rId5"/>
    <p:sldId id="324" r:id="rId6"/>
    <p:sldId id="318" r:id="rId7"/>
    <p:sldId id="330" r:id="rId8"/>
    <p:sldId id="319" r:id="rId9"/>
    <p:sldId id="320" r:id="rId10"/>
    <p:sldId id="317" r:id="rId11"/>
    <p:sldId id="340" r:id="rId12"/>
    <p:sldId id="341" r:id="rId13"/>
    <p:sldId id="342" r:id="rId14"/>
    <p:sldId id="343" r:id="rId15"/>
    <p:sldId id="344" r:id="rId16"/>
    <p:sldId id="336" r:id="rId17"/>
    <p:sldId id="339" r:id="rId18"/>
    <p:sldId id="310" r:id="rId19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Segoe UI" panose="020B0502040204020203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Segoe UI" panose="020B0502040204020203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Segoe UI" panose="020B0502040204020203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Segoe UI" panose="020B0502040204020203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Segoe UI" panose="020B0502040204020203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Segoe UI" panose="020B0502040204020203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Segoe UI" panose="020B0502040204020203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Segoe UI" panose="020B0502040204020203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Segoe UI" panose="020B0502040204020203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FFFF"/>
    <a:srgbClr val="90C618"/>
    <a:srgbClr val="164781"/>
    <a:srgbClr val="5486B8"/>
    <a:srgbClr val="499211"/>
    <a:srgbClr val="EAB200"/>
    <a:srgbClr val="959B9E"/>
    <a:srgbClr val="516986"/>
    <a:srgbClr val="296A8E"/>
    <a:srgbClr val="10587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6F1AB25-B463-4167-B074-A2AD5CA1265D}" v="12" dt="2020-01-21T10:07:59.14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1356" y="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rik Monchen" userId="9f657968bed4c441" providerId="LiveId" clId="{06F1AB25-B463-4167-B074-A2AD5CA1265D}"/>
    <pc:docChg chg="undo custSel delSld modSld">
      <pc:chgData name="Erik Monchen" userId="9f657968bed4c441" providerId="LiveId" clId="{06F1AB25-B463-4167-B074-A2AD5CA1265D}" dt="2020-01-23T06:46:53.273" v="294" actId="27636"/>
      <pc:docMkLst>
        <pc:docMk/>
      </pc:docMkLst>
      <pc:sldChg chg="modSp">
        <pc:chgData name="Erik Monchen" userId="9f657968bed4c441" providerId="LiveId" clId="{06F1AB25-B463-4167-B074-A2AD5CA1265D}" dt="2020-01-21T09:55:46.894" v="5" actId="20577"/>
        <pc:sldMkLst>
          <pc:docMk/>
          <pc:sldMk cId="0" sldId="256"/>
        </pc:sldMkLst>
        <pc:spChg chg="mod">
          <ac:chgData name="Erik Monchen" userId="9f657968bed4c441" providerId="LiveId" clId="{06F1AB25-B463-4167-B074-A2AD5CA1265D}" dt="2020-01-21T09:55:46.894" v="5" actId="20577"/>
          <ac:spMkLst>
            <pc:docMk/>
            <pc:sldMk cId="0" sldId="256"/>
            <ac:spMk id="3075" creationId="{00000000-0000-0000-0000-000000000000}"/>
          </ac:spMkLst>
        </pc:spChg>
      </pc:sldChg>
      <pc:sldChg chg="delSp modSp">
        <pc:chgData name="Erik Monchen" userId="9f657968bed4c441" providerId="LiveId" clId="{06F1AB25-B463-4167-B074-A2AD5CA1265D}" dt="2020-01-21T10:06:36.406" v="259" actId="478"/>
        <pc:sldMkLst>
          <pc:docMk/>
          <pc:sldMk cId="2132754175" sldId="317"/>
        </pc:sldMkLst>
        <pc:graphicFrameChg chg="modGraphic">
          <ac:chgData name="Erik Monchen" userId="9f657968bed4c441" providerId="LiveId" clId="{06F1AB25-B463-4167-B074-A2AD5CA1265D}" dt="2020-01-21T10:06:32.868" v="258" actId="6549"/>
          <ac:graphicFrameMkLst>
            <pc:docMk/>
            <pc:sldMk cId="2132754175" sldId="317"/>
            <ac:graphicFrameMk id="13" creationId="{00000000-0000-0000-0000-000000000000}"/>
          </ac:graphicFrameMkLst>
        </pc:graphicFrameChg>
        <pc:picChg chg="del">
          <ac:chgData name="Erik Monchen" userId="9f657968bed4c441" providerId="LiveId" clId="{06F1AB25-B463-4167-B074-A2AD5CA1265D}" dt="2020-01-21T10:06:36.406" v="259" actId="478"/>
          <ac:picMkLst>
            <pc:docMk/>
            <pc:sldMk cId="2132754175" sldId="317"/>
            <ac:picMk id="1028" creationId="{0C207647-D5D2-44C3-9C80-CC1D101F799D}"/>
          </ac:picMkLst>
        </pc:picChg>
      </pc:sldChg>
      <pc:sldChg chg="addSp delSp modSp">
        <pc:chgData name="Erik Monchen" userId="9f657968bed4c441" providerId="LiveId" clId="{06F1AB25-B463-4167-B074-A2AD5CA1265D}" dt="2020-01-21T10:04:15.073" v="194" actId="20577"/>
        <pc:sldMkLst>
          <pc:docMk/>
          <pc:sldMk cId="4263631470" sldId="324"/>
        </pc:sldMkLst>
        <pc:spChg chg="del">
          <ac:chgData name="Erik Monchen" userId="9f657968bed4c441" providerId="LiveId" clId="{06F1AB25-B463-4167-B074-A2AD5CA1265D}" dt="2020-01-21T09:56:02.362" v="7" actId="478"/>
          <ac:spMkLst>
            <pc:docMk/>
            <pc:sldMk cId="4263631470" sldId="324"/>
            <ac:spMk id="3" creationId="{00000000-0000-0000-0000-000000000000}"/>
          </ac:spMkLst>
        </pc:spChg>
        <pc:spChg chg="mod">
          <ac:chgData name="Erik Monchen" userId="9f657968bed4c441" providerId="LiveId" clId="{06F1AB25-B463-4167-B074-A2AD5CA1265D}" dt="2020-01-21T09:58:07.578" v="28" actId="14100"/>
          <ac:spMkLst>
            <pc:docMk/>
            <pc:sldMk cId="4263631470" sldId="324"/>
            <ac:spMk id="6" creationId="{00000000-0000-0000-0000-000000000000}"/>
          </ac:spMkLst>
        </pc:spChg>
        <pc:spChg chg="add del mod">
          <ac:chgData name="Erik Monchen" userId="9f657968bed4c441" providerId="LiveId" clId="{06F1AB25-B463-4167-B074-A2AD5CA1265D}" dt="2020-01-21T09:56:08.739" v="8" actId="478"/>
          <ac:spMkLst>
            <pc:docMk/>
            <pc:sldMk cId="4263631470" sldId="324"/>
            <ac:spMk id="8" creationId="{9A6B0277-35F5-45E0-A318-B2397744D1C2}"/>
          </ac:spMkLst>
        </pc:spChg>
        <pc:spChg chg="mod">
          <ac:chgData name="Erik Monchen" userId="9f657968bed4c441" providerId="LiveId" clId="{06F1AB25-B463-4167-B074-A2AD5CA1265D}" dt="2020-01-21T09:58:33.295" v="36" actId="14100"/>
          <ac:spMkLst>
            <pc:docMk/>
            <pc:sldMk cId="4263631470" sldId="324"/>
            <ac:spMk id="10" creationId="{00000000-0000-0000-0000-000000000000}"/>
          </ac:spMkLst>
        </pc:spChg>
        <pc:spChg chg="mod">
          <ac:chgData name="Erik Monchen" userId="9f657968bed4c441" providerId="LiveId" clId="{06F1AB25-B463-4167-B074-A2AD5CA1265D}" dt="2020-01-21T10:04:15.073" v="194" actId="20577"/>
          <ac:spMkLst>
            <pc:docMk/>
            <pc:sldMk cId="4263631470" sldId="324"/>
            <ac:spMk id="11" creationId="{00000000-0000-0000-0000-000000000000}"/>
          </ac:spMkLst>
        </pc:spChg>
        <pc:spChg chg="mod">
          <ac:chgData name="Erik Monchen" userId="9f657968bed4c441" providerId="LiveId" clId="{06F1AB25-B463-4167-B074-A2AD5CA1265D}" dt="2020-01-21T09:58:22.695" v="33" actId="404"/>
          <ac:spMkLst>
            <pc:docMk/>
            <pc:sldMk cId="4263631470" sldId="324"/>
            <ac:spMk id="12" creationId="{00000000-0000-0000-0000-000000000000}"/>
          </ac:spMkLst>
        </pc:spChg>
        <pc:spChg chg="del mod">
          <ac:chgData name="Erik Monchen" userId="9f657968bed4c441" providerId="LiveId" clId="{06F1AB25-B463-4167-B074-A2AD5CA1265D}" dt="2020-01-21T10:03:45.202" v="169" actId="478"/>
          <ac:spMkLst>
            <pc:docMk/>
            <pc:sldMk cId="4263631470" sldId="324"/>
            <ac:spMk id="15" creationId="{00000000-0000-0000-0000-000000000000}"/>
          </ac:spMkLst>
        </pc:spChg>
        <pc:spChg chg="mod">
          <ac:chgData name="Erik Monchen" userId="9f657968bed4c441" providerId="LiveId" clId="{06F1AB25-B463-4167-B074-A2AD5CA1265D}" dt="2020-01-21T09:56:25.338" v="10" actId="1076"/>
          <ac:spMkLst>
            <pc:docMk/>
            <pc:sldMk cId="4263631470" sldId="324"/>
            <ac:spMk id="17" creationId="{00000000-0000-0000-0000-000000000000}"/>
          </ac:spMkLst>
        </pc:spChg>
        <pc:picChg chg="mod">
          <ac:chgData name="Erik Monchen" userId="9f657968bed4c441" providerId="LiveId" clId="{06F1AB25-B463-4167-B074-A2AD5CA1265D}" dt="2020-01-21T09:56:20.405" v="9" actId="1076"/>
          <ac:picMkLst>
            <pc:docMk/>
            <pc:sldMk cId="4263631470" sldId="324"/>
            <ac:picMk id="7" creationId="{00000000-0000-0000-0000-000000000000}"/>
          </ac:picMkLst>
        </pc:picChg>
        <pc:picChg chg="del">
          <ac:chgData name="Erik Monchen" userId="9f657968bed4c441" providerId="LiveId" clId="{06F1AB25-B463-4167-B074-A2AD5CA1265D}" dt="2020-01-21T09:55:56.292" v="6" actId="478"/>
          <ac:picMkLst>
            <pc:docMk/>
            <pc:sldMk cId="4263631470" sldId="324"/>
            <ac:picMk id="13" creationId="{00000000-0000-0000-0000-000000000000}"/>
          </ac:picMkLst>
        </pc:picChg>
      </pc:sldChg>
      <pc:sldChg chg="del">
        <pc:chgData name="Erik Monchen" userId="9f657968bed4c441" providerId="LiveId" clId="{06F1AB25-B463-4167-B074-A2AD5CA1265D}" dt="2020-01-21T10:06:48.488" v="260" actId="47"/>
        <pc:sldMkLst>
          <pc:docMk/>
          <pc:sldMk cId="3541506900" sldId="329"/>
        </pc:sldMkLst>
      </pc:sldChg>
      <pc:sldChg chg="modTransition">
        <pc:chgData name="Erik Monchen" userId="9f657968bed4c441" providerId="LiveId" clId="{06F1AB25-B463-4167-B074-A2AD5CA1265D}" dt="2020-01-21T10:06:52.137" v="261"/>
        <pc:sldMkLst>
          <pc:docMk/>
          <pc:sldMk cId="475927364" sldId="340"/>
        </pc:sldMkLst>
      </pc:sldChg>
      <pc:sldChg chg="addSp delSp modSp">
        <pc:chgData name="Erik Monchen" userId="9f657968bed4c441" providerId="LiveId" clId="{06F1AB25-B463-4167-B074-A2AD5CA1265D}" dt="2020-01-21T10:08:06.304" v="266" actId="1076"/>
        <pc:sldMkLst>
          <pc:docMk/>
          <pc:sldMk cId="2498763434" sldId="341"/>
        </pc:sldMkLst>
        <pc:spChg chg="mod">
          <ac:chgData name="Erik Monchen" userId="9f657968bed4c441" providerId="LiveId" clId="{06F1AB25-B463-4167-B074-A2AD5CA1265D}" dt="2020-01-21T10:08:03.732" v="265" actId="1076"/>
          <ac:spMkLst>
            <pc:docMk/>
            <pc:sldMk cId="2498763434" sldId="341"/>
            <ac:spMk id="5" creationId="{00000000-0000-0000-0000-000000000000}"/>
          </ac:spMkLst>
        </pc:spChg>
        <pc:picChg chg="add mod">
          <ac:chgData name="Erik Monchen" userId="9f657968bed4c441" providerId="LiveId" clId="{06F1AB25-B463-4167-B074-A2AD5CA1265D}" dt="2020-01-21T10:08:06.304" v="266" actId="1076"/>
          <ac:picMkLst>
            <pc:docMk/>
            <pc:sldMk cId="2498763434" sldId="341"/>
            <ac:picMk id="3" creationId="{6E7C5DEB-3C73-46E4-813E-710C508C598E}"/>
          </ac:picMkLst>
        </pc:picChg>
        <pc:picChg chg="del">
          <ac:chgData name="Erik Monchen" userId="9f657968bed4c441" providerId="LiveId" clId="{06F1AB25-B463-4167-B074-A2AD5CA1265D}" dt="2020-01-21T10:07:57.685" v="262" actId="478"/>
          <ac:picMkLst>
            <pc:docMk/>
            <pc:sldMk cId="2498763434" sldId="341"/>
            <ac:picMk id="4" creationId="{CC77550E-C44C-49BD-AAB4-21B057A1FB00}"/>
          </ac:picMkLst>
        </pc:picChg>
      </pc:sldChg>
      <pc:sldChg chg="modSp">
        <pc:chgData name="Erik Monchen" userId="9f657968bed4c441" providerId="LiveId" clId="{06F1AB25-B463-4167-B074-A2AD5CA1265D}" dt="2020-01-23T06:46:53.273" v="294" actId="27636"/>
        <pc:sldMkLst>
          <pc:docMk/>
          <pc:sldMk cId="2082222387" sldId="343"/>
        </pc:sldMkLst>
        <pc:spChg chg="mod">
          <ac:chgData name="Erik Monchen" userId="9f657968bed4c441" providerId="LiveId" clId="{06F1AB25-B463-4167-B074-A2AD5CA1265D}" dt="2020-01-23T06:46:53.273" v="294" actId="27636"/>
          <ac:spMkLst>
            <pc:docMk/>
            <pc:sldMk cId="2082222387" sldId="343"/>
            <ac:spMk id="5" creationId="{00000000-0000-0000-0000-000000000000}"/>
          </ac:spMkLst>
        </pc:spChg>
      </pc:sldChg>
    </pc:docChg>
  </pc:docChgLst>
  <pc:docChgLst>
    <pc:chgData name="Erik Monchen" userId="9f657968bed4c441" providerId="LiveId" clId="{F12553C7-DC34-4FE1-9533-1E3A23BE0D82}"/>
    <pc:docChg chg="custSel addSld delSld modSld">
      <pc:chgData name="Erik Monchen" userId="9f657968bed4c441" providerId="LiveId" clId="{F12553C7-DC34-4FE1-9533-1E3A23BE0D82}" dt="2019-10-24T14:51:29.502" v="207" actId="47"/>
      <pc:docMkLst>
        <pc:docMk/>
      </pc:docMkLst>
      <pc:sldChg chg="modSp">
        <pc:chgData name="Erik Monchen" userId="9f657968bed4c441" providerId="LiveId" clId="{F12553C7-DC34-4FE1-9533-1E3A23BE0D82}" dt="2019-10-24T14:51:09.838" v="206" actId="20577"/>
        <pc:sldMkLst>
          <pc:docMk/>
          <pc:sldMk cId="0" sldId="256"/>
        </pc:sldMkLst>
        <pc:spChg chg="mod">
          <ac:chgData name="Erik Monchen" userId="9f657968bed4c441" providerId="LiveId" clId="{F12553C7-DC34-4FE1-9533-1E3A23BE0D82}" dt="2019-10-24T14:51:09.838" v="206" actId="20577"/>
          <ac:spMkLst>
            <pc:docMk/>
            <pc:sldMk cId="0" sldId="256"/>
            <ac:spMk id="3075" creationId="{00000000-0000-0000-0000-000000000000}"/>
          </ac:spMkLst>
        </pc:spChg>
      </pc:sldChg>
      <pc:sldChg chg="modSp">
        <pc:chgData name="Erik Monchen" userId="9f657968bed4c441" providerId="LiveId" clId="{F12553C7-DC34-4FE1-9533-1E3A23BE0D82}" dt="2019-10-24T14:45:00.452" v="132" actId="20577"/>
        <pc:sldMkLst>
          <pc:docMk/>
          <pc:sldMk cId="2132754175" sldId="317"/>
        </pc:sldMkLst>
        <pc:graphicFrameChg chg="modGraphic">
          <ac:chgData name="Erik Monchen" userId="9f657968bed4c441" providerId="LiveId" clId="{F12553C7-DC34-4FE1-9533-1E3A23BE0D82}" dt="2019-10-24T14:45:00.452" v="132" actId="20577"/>
          <ac:graphicFrameMkLst>
            <pc:docMk/>
            <pc:sldMk cId="2132754175" sldId="317"/>
            <ac:graphicFrameMk id="13" creationId="{00000000-0000-0000-0000-000000000000}"/>
          </ac:graphicFrameMkLst>
        </pc:graphicFrameChg>
      </pc:sldChg>
      <pc:sldChg chg="modSp">
        <pc:chgData name="Erik Monchen" userId="9f657968bed4c441" providerId="LiveId" clId="{F12553C7-DC34-4FE1-9533-1E3A23BE0D82}" dt="2019-10-24T14:51:01.239" v="202" actId="108"/>
        <pc:sldMkLst>
          <pc:docMk/>
          <pc:sldMk cId="4263631470" sldId="324"/>
        </pc:sldMkLst>
        <pc:spChg chg="mod">
          <ac:chgData name="Erik Monchen" userId="9f657968bed4c441" providerId="LiveId" clId="{F12553C7-DC34-4FE1-9533-1E3A23BE0D82}" dt="2019-10-24T14:50:40.849" v="199" actId="20577"/>
          <ac:spMkLst>
            <pc:docMk/>
            <pc:sldMk cId="4263631470" sldId="324"/>
            <ac:spMk id="11" creationId="{00000000-0000-0000-0000-000000000000}"/>
          </ac:spMkLst>
        </pc:spChg>
        <pc:spChg chg="mod">
          <ac:chgData name="Erik Monchen" userId="9f657968bed4c441" providerId="LiveId" clId="{F12553C7-DC34-4FE1-9533-1E3A23BE0D82}" dt="2019-10-24T14:51:01.239" v="202" actId="108"/>
          <ac:spMkLst>
            <pc:docMk/>
            <pc:sldMk cId="4263631470" sldId="324"/>
            <ac:spMk id="15" creationId="{00000000-0000-0000-0000-000000000000}"/>
          </ac:spMkLst>
        </pc:spChg>
      </pc:sldChg>
      <pc:sldChg chg="del">
        <pc:chgData name="Erik Monchen" userId="9f657968bed4c441" providerId="LiveId" clId="{F12553C7-DC34-4FE1-9533-1E3A23BE0D82}" dt="2019-10-24T14:47:09.619" v="154" actId="47"/>
        <pc:sldMkLst>
          <pc:docMk/>
          <pc:sldMk cId="805714160" sldId="331"/>
        </pc:sldMkLst>
      </pc:sldChg>
      <pc:sldChg chg="del">
        <pc:chgData name="Erik Monchen" userId="9f657968bed4c441" providerId="LiveId" clId="{F12553C7-DC34-4FE1-9533-1E3A23BE0D82}" dt="2019-10-24T14:46:59.421" v="152" actId="47"/>
        <pc:sldMkLst>
          <pc:docMk/>
          <pc:sldMk cId="1032202386" sldId="332"/>
        </pc:sldMkLst>
      </pc:sldChg>
      <pc:sldChg chg="del">
        <pc:chgData name="Erik Monchen" userId="9f657968bed4c441" providerId="LiveId" clId="{F12553C7-DC34-4FE1-9533-1E3A23BE0D82}" dt="2019-10-24T14:51:29.502" v="207" actId="47"/>
        <pc:sldMkLst>
          <pc:docMk/>
          <pc:sldMk cId="3550075969" sldId="334"/>
        </pc:sldMkLst>
      </pc:sldChg>
      <pc:sldChg chg="del">
        <pc:chgData name="Erik Monchen" userId="9f657968bed4c441" providerId="LiveId" clId="{F12553C7-DC34-4FE1-9533-1E3A23BE0D82}" dt="2019-10-24T14:47:00.676" v="153" actId="47"/>
        <pc:sldMkLst>
          <pc:docMk/>
          <pc:sldMk cId="4035488095" sldId="335"/>
        </pc:sldMkLst>
      </pc:sldChg>
      <pc:sldChg chg="modTransition">
        <pc:chgData name="Erik Monchen" userId="9f657968bed4c441" providerId="LiveId" clId="{F12553C7-DC34-4FE1-9533-1E3A23BE0D82}" dt="2019-10-24T14:47:24.019" v="155"/>
        <pc:sldMkLst>
          <pc:docMk/>
          <pc:sldMk cId="1769452345" sldId="336"/>
        </pc:sldMkLst>
      </pc:sldChg>
      <pc:sldChg chg="add modTransition">
        <pc:chgData name="Erik Monchen" userId="9f657968bed4c441" providerId="LiveId" clId="{F12553C7-DC34-4FE1-9533-1E3A23BE0D82}" dt="2019-10-24T14:45:27.654" v="133"/>
        <pc:sldMkLst>
          <pc:docMk/>
          <pc:sldMk cId="475927364" sldId="340"/>
        </pc:sldMkLst>
      </pc:sldChg>
      <pc:sldChg chg="add modTransition">
        <pc:chgData name="Erik Monchen" userId="9f657968bed4c441" providerId="LiveId" clId="{F12553C7-DC34-4FE1-9533-1E3A23BE0D82}" dt="2019-10-24T14:45:27.654" v="133"/>
        <pc:sldMkLst>
          <pc:docMk/>
          <pc:sldMk cId="2498763434" sldId="341"/>
        </pc:sldMkLst>
      </pc:sldChg>
      <pc:sldChg chg="addSp delSp modSp add modTransition">
        <pc:chgData name="Erik Monchen" userId="9f657968bed4c441" providerId="LiveId" clId="{F12553C7-DC34-4FE1-9533-1E3A23BE0D82}" dt="2019-10-24T14:46:53.079" v="151" actId="20577"/>
        <pc:sldMkLst>
          <pc:docMk/>
          <pc:sldMk cId="2749163156" sldId="342"/>
        </pc:sldMkLst>
        <pc:spChg chg="del">
          <ac:chgData name="Erik Monchen" userId="9f657968bed4c441" providerId="LiveId" clId="{F12553C7-DC34-4FE1-9533-1E3A23BE0D82}" dt="2019-10-24T14:45:50.335" v="135" actId="478"/>
          <ac:spMkLst>
            <pc:docMk/>
            <pc:sldMk cId="2749163156" sldId="342"/>
            <ac:spMk id="5" creationId="{00000000-0000-0000-0000-000000000000}"/>
          </ac:spMkLst>
        </pc:spChg>
        <pc:spChg chg="del mod">
          <ac:chgData name="Erik Monchen" userId="9f657968bed4c441" providerId="LiveId" clId="{F12553C7-DC34-4FE1-9533-1E3A23BE0D82}" dt="2019-10-24T14:45:56.946" v="138" actId="478"/>
          <ac:spMkLst>
            <pc:docMk/>
            <pc:sldMk cId="2749163156" sldId="342"/>
            <ac:spMk id="6" creationId="{5FE03F60-0101-4FA7-A293-C95C8F3922E9}"/>
          </ac:spMkLst>
        </pc:spChg>
        <pc:spChg chg="add del mod">
          <ac:chgData name="Erik Monchen" userId="9f657968bed4c441" providerId="LiveId" clId="{F12553C7-DC34-4FE1-9533-1E3A23BE0D82}" dt="2019-10-24T14:46:01.741" v="140" actId="478"/>
          <ac:spMkLst>
            <pc:docMk/>
            <pc:sldMk cId="2749163156" sldId="342"/>
            <ac:spMk id="7" creationId="{7A5BD21E-8EDF-4F79-B102-B583227FF103}"/>
          </ac:spMkLst>
        </pc:spChg>
        <pc:spChg chg="add del">
          <ac:chgData name="Erik Monchen" userId="9f657968bed4c441" providerId="LiveId" clId="{F12553C7-DC34-4FE1-9533-1E3A23BE0D82}" dt="2019-10-24T14:45:52.468" v="137"/>
          <ac:spMkLst>
            <pc:docMk/>
            <pc:sldMk cId="2749163156" sldId="342"/>
            <ac:spMk id="8" creationId="{E6F022B3-6E04-4BBF-9740-1819A5E9A951}"/>
          </ac:spMkLst>
        </pc:spChg>
        <pc:spChg chg="add mod">
          <ac:chgData name="Erik Monchen" userId="9f657968bed4c441" providerId="LiveId" clId="{F12553C7-DC34-4FE1-9533-1E3A23BE0D82}" dt="2019-10-24T14:46:53.079" v="151" actId="20577"/>
          <ac:spMkLst>
            <pc:docMk/>
            <pc:sldMk cId="2749163156" sldId="342"/>
            <ac:spMk id="9" creationId="{D92E372F-8541-464B-A927-5E763B034750}"/>
          </ac:spMkLst>
        </pc:spChg>
      </pc:sldChg>
      <pc:sldChg chg="add modTransition">
        <pc:chgData name="Erik Monchen" userId="9f657968bed4c441" providerId="LiveId" clId="{F12553C7-DC34-4FE1-9533-1E3A23BE0D82}" dt="2019-10-24T14:45:27.654" v="133"/>
        <pc:sldMkLst>
          <pc:docMk/>
          <pc:sldMk cId="2082222387" sldId="343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CEAE83BB-09AD-41A4-B07E-E88C37AB1E23}" type="datetimeFigureOut">
              <a:rPr lang="en-US"/>
              <a:pPr>
                <a:defRPr/>
              </a:pPr>
              <a:t>12.03.2020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fld id="{733EEF1F-71D7-4A54-9ED3-47C3CE0BF478}" type="slidenum">
              <a:rPr lang="en-US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55521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616BB38C-C851-4C00-BB23-CE28ECF90525}" type="datetimeFigureOut">
              <a:rPr lang="en-US"/>
              <a:pPr>
                <a:defRPr/>
              </a:pPr>
              <a:t>12.03.2020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fld id="{1D567441-D8A8-48ED-85B5-AAD8D44A74FA}" type="slidenum">
              <a:rPr lang="en-US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07942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67441-D8A8-48ED-85B5-AAD8D44A74FA}" type="slidenum">
              <a:rPr lang="en-US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9715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Principal Software Engineer </a:t>
            </a:r>
            <a:r>
              <a:rPr lang="en-US" sz="12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für</a:t>
            </a:r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SSAS + Power BI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67441-D8A8-48ED-85B5-AAD8D44A74FA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0767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67441-D8A8-48ED-85B5-AAD8D44A74FA}" type="slidenum">
              <a:rPr lang="en-US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6792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675" y="1189038"/>
            <a:ext cx="544513" cy="398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962153" y="1751337"/>
            <a:ext cx="7355143" cy="942209"/>
          </a:xfrm>
          <a:prstGeom prst="rect">
            <a:avLst/>
          </a:prstGeom>
        </p:spPr>
        <p:txBody>
          <a:bodyPr rtlCol="0">
            <a:normAutofit/>
          </a:bodyPr>
          <a:lstStyle>
            <a:lvl1pPr algn="l">
              <a:defRPr lang="en-US" sz="4000" b="0" dirty="0">
                <a:solidFill>
                  <a:schemeClr val="tx2"/>
                </a:solidFill>
                <a:latin typeface="+mn-lt"/>
                <a:cs typeface="Segoe UI Light"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962153" y="2689373"/>
            <a:ext cx="7356267" cy="604977"/>
          </a:xfrm>
          <a:prstGeom prst="rect">
            <a:avLst/>
          </a:prstGeom>
        </p:spPr>
        <p:txBody>
          <a:bodyPr rtlCol="0">
            <a:normAutofit/>
          </a:bodyPr>
          <a:lstStyle>
            <a:lvl1pPr algn="l">
              <a:defRPr lang="en-US" dirty="0">
                <a:solidFill>
                  <a:schemeClr val="bg2"/>
                </a:solidFill>
                <a:latin typeface="+mn-lt"/>
                <a:cs typeface="Segoe UI Light"/>
              </a:defRPr>
            </a:lvl1pPr>
          </a:lstStyle>
          <a:p>
            <a:pPr lvl="0"/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236688122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 marL="0" indent="0">
              <a:buClr>
                <a:schemeClr val="accent3"/>
              </a:buClr>
              <a:buFont typeface="Arial"/>
              <a:buNone/>
              <a:defRPr sz="2000">
                <a:solidFill>
                  <a:srgbClr val="595959"/>
                </a:solidFill>
                <a:latin typeface="+mn-lt"/>
                <a:cs typeface="Segoe"/>
              </a:defRPr>
            </a:lvl1pPr>
            <a:lvl2pPr marL="342900" indent="-342900">
              <a:buClr>
                <a:schemeClr val="accent3"/>
              </a:buClr>
              <a:buFont typeface="Arial"/>
              <a:buChar char="•"/>
              <a:defRPr sz="1800">
                <a:solidFill>
                  <a:srgbClr val="595959"/>
                </a:solidFill>
                <a:latin typeface="+mn-lt"/>
                <a:cs typeface="Segoe"/>
              </a:defRPr>
            </a:lvl2pPr>
            <a:lvl3pPr marL="638175" indent="-342900">
              <a:buClr>
                <a:schemeClr val="accent3"/>
              </a:buClr>
              <a:buFont typeface="Arial"/>
              <a:buChar char="•"/>
              <a:defRPr sz="1600">
                <a:solidFill>
                  <a:srgbClr val="595959"/>
                </a:solidFill>
                <a:latin typeface="+mn-lt"/>
                <a:cs typeface="Segoe"/>
              </a:defRPr>
            </a:lvl3pPr>
            <a:lvl4pPr marL="922338" indent="-342900">
              <a:buClr>
                <a:schemeClr val="accent3"/>
              </a:buClr>
              <a:buFont typeface="Arial"/>
              <a:buChar char="•"/>
              <a:defRPr sz="1600">
                <a:solidFill>
                  <a:srgbClr val="595959"/>
                </a:solidFill>
                <a:latin typeface="+mn-lt"/>
                <a:cs typeface="Segoe"/>
              </a:defRPr>
            </a:lvl4pPr>
            <a:lvl5pPr marL="1189038" indent="-342900">
              <a:buClr>
                <a:schemeClr val="accent3"/>
              </a:buClr>
              <a:buFont typeface="Arial"/>
              <a:buChar char="•"/>
              <a:defRPr sz="1600">
                <a:solidFill>
                  <a:srgbClr val="595959"/>
                </a:solidFill>
                <a:latin typeface="+mn-lt"/>
                <a:cs typeface="Sego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A3287E18-BE3A-4EBF-9680-4BAABA87F37F}" type="slidenum">
              <a:rPr lang="en-US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186102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68865"/>
            <a:ext cx="4038600" cy="4015650"/>
          </a:xfrm>
        </p:spPr>
        <p:txBody>
          <a:bodyPr>
            <a:normAutofit/>
          </a:bodyPr>
          <a:lstStyle>
            <a:lvl1pPr marL="169863" indent="-169863">
              <a:buClr>
                <a:schemeClr val="accent4"/>
              </a:buClr>
              <a:buFont typeface="Arial"/>
              <a:buChar char="•"/>
              <a:defRPr sz="1400">
                <a:solidFill>
                  <a:srgbClr val="595959"/>
                </a:solidFill>
                <a:latin typeface="+mn-lt"/>
                <a:cs typeface="Segoe"/>
              </a:defRPr>
            </a:lvl1pPr>
            <a:lvl2pPr marL="169863" indent="-169863">
              <a:buClr>
                <a:schemeClr val="accent4"/>
              </a:buClr>
              <a:buFont typeface="Arial"/>
              <a:buChar char="•"/>
              <a:defRPr sz="1400">
                <a:solidFill>
                  <a:srgbClr val="595959"/>
                </a:solidFill>
                <a:latin typeface="+mn-lt"/>
                <a:cs typeface="Segoe"/>
              </a:defRPr>
            </a:lvl2pPr>
            <a:lvl3pPr marL="169863" indent="-169863">
              <a:buClr>
                <a:schemeClr val="accent4"/>
              </a:buClr>
              <a:buFont typeface="Arial"/>
              <a:buChar char="•"/>
              <a:defRPr sz="1400">
                <a:solidFill>
                  <a:srgbClr val="595959"/>
                </a:solidFill>
                <a:latin typeface="+mn-lt"/>
                <a:cs typeface="Segoe"/>
              </a:defRPr>
            </a:lvl3pPr>
            <a:lvl4pPr marL="169863" indent="-169863">
              <a:buClr>
                <a:schemeClr val="accent4"/>
              </a:buClr>
              <a:buFont typeface="Arial"/>
              <a:buChar char="•"/>
              <a:defRPr sz="1400">
                <a:solidFill>
                  <a:srgbClr val="595959"/>
                </a:solidFill>
                <a:latin typeface="+mn-lt"/>
                <a:cs typeface="Segoe"/>
              </a:defRPr>
            </a:lvl4pPr>
            <a:lvl5pPr marL="169863" indent="-169863">
              <a:buClr>
                <a:schemeClr val="accent4"/>
              </a:buClr>
              <a:buFont typeface="Arial"/>
              <a:buChar char="•"/>
              <a:defRPr sz="1400">
                <a:solidFill>
                  <a:srgbClr val="595959"/>
                </a:solidFill>
                <a:latin typeface="+mn-lt"/>
                <a:cs typeface="Segoe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68865"/>
            <a:ext cx="4038600" cy="4015650"/>
          </a:xfrm>
        </p:spPr>
        <p:txBody>
          <a:bodyPr rtlCol="0">
            <a:normAutofit/>
          </a:bodyPr>
          <a:lstStyle>
            <a:lvl1pPr marL="0" indent="0">
              <a:buClr>
                <a:schemeClr val="accent4"/>
              </a:buClr>
              <a:buNone/>
              <a:defRPr lang="en-US" sz="1400" smtClean="0">
                <a:solidFill>
                  <a:srgbClr val="595959"/>
                </a:solidFill>
                <a:latin typeface="+mn-lt"/>
                <a:cs typeface="Segoe"/>
              </a:defRPr>
            </a:lvl1pPr>
            <a:lvl2pPr marL="0" indent="0">
              <a:buClr>
                <a:schemeClr val="accent4"/>
              </a:buClr>
              <a:buNone/>
              <a:defRPr lang="en-US" sz="1400" smtClean="0">
                <a:solidFill>
                  <a:srgbClr val="595959"/>
                </a:solidFill>
                <a:latin typeface="+mn-lt"/>
                <a:cs typeface="Segoe"/>
              </a:defRPr>
            </a:lvl2pPr>
            <a:lvl3pPr marL="0" indent="0">
              <a:buClr>
                <a:schemeClr val="accent4"/>
              </a:buClr>
              <a:buNone/>
              <a:defRPr lang="en-US" sz="1400" smtClean="0">
                <a:solidFill>
                  <a:srgbClr val="595959"/>
                </a:solidFill>
                <a:latin typeface="+mn-lt"/>
                <a:cs typeface="Segoe"/>
              </a:defRPr>
            </a:lvl3pPr>
            <a:lvl4pPr marL="0" indent="0">
              <a:buClr>
                <a:schemeClr val="accent4"/>
              </a:buClr>
              <a:buNone/>
              <a:defRPr lang="en-US" sz="1400" smtClean="0">
                <a:solidFill>
                  <a:srgbClr val="595959"/>
                </a:solidFill>
                <a:latin typeface="+mn-lt"/>
                <a:cs typeface="Segoe"/>
              </a:defRPr>
            </a:lvl4pPr>
            <a:lvl5pPr marL="0" indent="0">
              <a:buClr>
                <a:schemeClr val="accent4"/>
              </a:buClr>
              <a:buNone/>
              <a:defRPr lang="en-US" sz="1400" dirty="0">
                <a:solidFill>
                  <a:srgbClr val="595959"/>
                </a:solidFill>
                <a:latin typeface="+mn-lt"/>
                <a:cs typeface="Sego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451765" y="1465865"/>
            <a:ext cx="4040859" cy="409575"/>
          </a:xfrm>
          <a:solidFill>
            <a:schemeClr val="tx2"/>
          </a:solidFill>
        </p:spPr>
        <p:txBody>
          <a:bodyPr anchor="ctr">
            <a:noAutofit/>
          </a:bodyPr>
          <a:lstStyle>
            <a:lvl1pPr algn="ctr">
              <a:defRPr sz="18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1"/>
          </p:nvPr>
        </p:nvSpPr>
        <p:spPr>
          <a:xfrm>
            <a:off x="4636994" y="1465865"/>
            <a:ext cx="4040859" cy="409575"/>
          </a:xfrm>
          <a:solidFill>
            <a:schemeClr val="tx2"/>
          </a:solidFill>
        </p:spPr>
        <p:txBody>
          <a:bodyPr anchor="ctr">
            <a:noAutofit/>
          </a:bodyPr>
          <a:lstStyle>
            <a:lvl1pPr algn="ctr">
              <a:defRPr sz="18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95D9CE8-0076-4741-9769-3232C38C5408}" type="slidenum">
              <a:rPr lang="en-US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629363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E63CE80F-ADD2-4EF6-B65F-88D466984584}" type="slidenum">
              <a:rPr lang="en-US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649378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6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34975" y="298450"/>
            <a:ext cx="82296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34975" y="1662113"/>
            <a:ext cx="8229600" cy="4621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4975" y="6503988"/>
            <a:ext cx="284163" cy="365125"/>
          </a:xfrm>
          <a:prstGeom prst="rect">
            <a:avLst/>
          </a:prstGeom>
          <a:noFill/>
        </p:spPr>
        <p:txBody>
          <a:bodyPr vert="horz" wrap="square" lIns="91440" tIns="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800" b="1">
                <a:solidFill>
                  <a:schemeClr val="bg2"/>
                </a:solidFill>
              </a:defRPr>
            </a:lvl1pPr>
          </a:lstStyle>
          <a:p>
            <a:fld id="{3378046C-7DE8-466D-B9D6-B88C4A27B538}" type="slidenum">
              <a:rPr lang="en-US"/>
              <a:pPr/>
              <a:t>‹Nr.›</a:t>
            </a:fld>
            <a:endParaRPr lang="en-US"/>
          </a:p>
        </p:txBody>
      </p:sp>
      <p:pic>
        <p:nvPicPr>
          <p:cNvPr id="1029" name="Picture 6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2675" y="6511925"/>
            <a:ext cx="293688" cy="21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81" r:id="rId1"/>
    <p:sldLayoutId id="2147483878" r:id="rId2"/>
    <p:sldLayoutId id="2147483879" r:id="rId3"/>
    <p:sldLayoutId id="2147483880" r:id="rId4"/>
  </p:sldLayoutIdLst>
  <p:transition>
    <p:fade/>
  </p:transition>
  <p:hf hdr="0" dt="0"/>
  <p:txStyles>
    <p:titleStyle>
      <a:lvl1pPr algn="l" defTabSz="457200" rtl="0" eaLnBrk="0" fontAlgn="base" hangingPunct="0">
        <a:lnSpc>
          <a:spcPts val="3500"/>
        </a:lnSpc>
        <a:spcBef>
          <a:spcPct val="0"/>
        </a:spcBef>
        <a:spcAft>
          <a:spcPct val="0"/>
        </a:spcAft>
        <a:defRPr lang="en-US" sz="3600" kern="1200" dirty="0">
          <a:solidFill>
            <a:schemeClr val="bg2"/>
          </a:solidFill>
          <a:latin typeface="+mn-lt"/>
          <a:ea typeface="Segoe UI Light" pitchFamily="34" charset="0"/>
          <a:cs typeface="Segoe UI Light"/>
        </a:defRPr>
      </a:lvl1pPr>
      <a:lvl2pPr algn="l" defTabSz="457200" rtl="0" eaLnBrk="0" fontAlgn="base" hangingPunct="0">
        <a:lnSpc>
          <a:spcPts val="3500"/>
        </a:lnSpc>
        <a:spcBef>
          <a:spcPct val="0"/>
        </a:spcBef>
        <a:spcAft>
          <a:spcPct val="0"/>
        </a:spcAft>
        <a:defRPr sz="3600">
          <a:solidFill>
            <a:schemeClr val="bg2"/>
          </a:solidFill>
          <a:latin typeface="Segoe UI" pitchFamily="34" charset="0"/>
          <a:ea typeface="Segoe UI Light" pitchFamily="34" charset="0"/>
          <a:cs typeface="Segoe UI Light" pitchFamily="34" charset="0"/>
        </a:defRPr>
      </a:lvl2pPr>
      <a:lvl3pPr algn="l" defTabSz="457200" rtl="0" eaLnBrk="0" fontAlgn="base" hangingPunct="0">
        <a:lnSpc>
          <a:spcPts val="3500"/>
        </a:lnSpc>
        <a:spcBef>
          <a:spcPct val="0"/>
        </a:spcBef>
        <a:spcAft>
          <a:spcPct val="0"/>
        </a:spcAft>
        <a:defRPr sz="3600">
          <a:solidFill>
            <a:schemeClr val="bg2"/>
          </a:solidFill>
          <a:latin typeface="Segoe UI" pitchFamily="34" charset="0"/>
          <a:ea typeface="Segoe UI Light" pitchFamily="34" charset="0"/>
          <a:cs typeface="Segoe UI Light" pitchFamily="34" charset="0"/>
        </a:defRPr>
      </a:lvl3pPr>
      <a:lvl4pPr algn="l" defTabSz="457200" rtl="0" eaLnBrk="0" fontAlgn="base" hangingPunct="0">
        <a:lnSpc>
          <a:spcPts val="3500"/>
        </a:lnSpc>
        <a:spcBef>
          <a:spcPct val="0"/>
        </a:spcBef>
        <a:spcAft>
          <a:spcPct val="0"/>
        </a:spcAft>
        <a:defRPr sz="3600">
          <a:solidFill>
            <a:schemeClr val="bg2"/>
          </a:solidFill>
          <a:latin typeface="Segoe UI" pitchFamily="34" charset="0"/>
          <a:ea typeface="Segoe UI Light" pitchFamily="34" charset="0"/>
          <a:cs typeface="Segoe UI Light" pitchFamily="34" charset="0"/>
        </a:defRPr>
      </a:lvl4pPr>
      <a:lvl5pPr algn="l" defTabSz="457200" rtl="0" eaLnBrk="0" fontAlgn="base" hangingPunct="0">
        <a:lnSpc>
          <a:spcPts val="3500"/>
        </a:lnSpc>
        <a:spcBef>
          <a:spcPct val="0"/>
        </a:spcBef>
        <a:spcAft>
          <a:spcPct val="0"/>
        </a:spcAft>
        <a:defRPr sz="3600">
          <a:solidFill>
            <a:schemeClr val="bg2"/>
          </a:solidFill>
          <a:latin typeface="Segoe UI" pitchFamily="34" charset="0"/>
          <a:ea typeface="Segoe UI Light" pitchFamily="34" charset="0"/>
          <a:cs typeface="Segoe UI Light" pitchFamily="34" charset="0"/>
        </a:defRPr>
      </a:lvl5pPr>
      <a:lvl6pPr marL="457200" algn="l" defTabSz="457200" rtl="0" fontAlgn="base">
        <a:lnSpc>
          <a:spcPts val="3500"/>
        </a:lnSpc>
        <a:spcBef>
          <a:spcPct val="0"/>
        </a:spcBef>
        <a:spcAft>
          <a:spcPct val="0"/>
        </a:spcAft>
        <a:defRPr sz="3600">
          <a:solidFill>
            <a:schemeClr val="bg2"/>
          </a:solidFill>
          <a:latin typeface="Segoe UI" pitchFamily="34" charset="0"/>
          <a:ea typeface="Segoe UI Light" pitchFamily="34" charset="0"/>
          <a:cs typeface="Segoe UI Light" pitchFamily="34" charset="0"/>
        </a:defRPr>
      </a:lvl6pPr>
      <a:lvl7pPr marL="914400" algn="l" defTabSz="457200" rtl="0" fontAlgn="base">
        <a:lnSpc>
          <a:spcPts val="3500"/>
        </a:lnSpc>
        <a:spcBef>
          <a:spcPct val="0"/>
        </a:spcBef>
        <a:spcAft>
          <a:spcPct val="0"/>
        </a:spcAft>
        <a:defRPr sz="3600">
          <a:solidFill>
            <a:schemeClr val="bg2"/>
          </a:solidFill>
          <a:latin typeface="Segoe UI" pitchFamily="34" charset="0"/>
          <a:ea typeface="Segoe UI Light" pitchFamily="34" charset="0"/>
          <a:cs typeface="Segoe UI Light" pitchFamily="34" charset="0"/>
        </a:defRPr>
      </a:lvl7pPr>
      <a:lvl8pPr marL="1371600" algn="l" defTabSz="457200" rtl="0" fontAlgn="base">
        <a:lnSpc>
          <a:spcPts val="3500"/>
        </a:lnSpc>
        <a:spcBef>
          <a:spcPct val="0"/>
        </a:spcBef>
        <a:spcAft>
          <a:spcPct val="0"/>
        </a:spcAft>
        <a:defRPr sz="3600">
          <a:solidFill>
            <a:schemeClr val="bg2"/>
          </a:solidFill>
          <a:latin typeface="Segoe UI" pitchFamily="34" charset="0"/>
          <a:ea typeface="Segoe UI Light" pitchFamily="34" charset="0"/>
          <a:cs typeface="Segoe UI Light" pitchFamily="34" charset="0"/>
        </a:defRPr>
      </a:lvl8pPr>
      <a:lvl9pPr marL="1828800" algn="l" defTabSz="457200" rtl="0" fontAlgn="base">
        <a:lnSpc>
          <a:spcPts val="3500"/>
        </a:lnSpc>
        <a:spcBef>
          <a:spcPct val="0"/>
        </a:spcBef>
        <a:spcAft>
          <a:spcPct val="0"/>
        </a:spcAft>
        <a:defRPr sz="3600">
          <a:solidFill>
            <a:schemeClr val="bg2"/>
          </a:solidFill>
          <a:latin typeface="Segoe UI" pitchFamily="34" charset="0"/>
          <a:ea typeface="Segoe UI Light" pitchFamily="34" charset="0"/>
          <a:cs typeface="Segoe UI Light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90C618"/>
        </a:buClr>
        <a:buFont typeface="Arial" panose="020B0604020202020204" pitchFamily="34" charset="0"/>
        <a:defRPr sz="2800" kern="1200">
          <a:solidFill>
            <a:srgbClr val="595959"/>
          </a:solidFill>
          <a:latin typeface="+mn-lt"/>
          <a:ea typeface="Segoe"/>
          <a:cs typeface="Segoe"/>
        </a:defRPr>
      </a:lvl1pPr>
      <a:lvl2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90C618"/>
        </a:buClr>
        <a:buFont typeface="Arial" panose="020B0604020202020204" pitchFamily="34" charset="0"/>
        <a:buChar char="•"/>
        <a:defRPr lang="en-US" sz="2400" kern="1200" dirty="0">
          <a:solidFill>
            <a:srgbClr val="595959"/>
          </a:solidFill>
          <a:latin typeface="+mn-lt"/>
          <a:ea typeface="Segoe"/>
          <a:cs typeface="Segoe"/>
        </a:defRPr>
      </a:lvl2pPr>
      <a:lvl3pPr marL="638175" indent="-342900" algn="l" rtl="0" eaLnBrk="0" fontAlgn="base" hangingPunct="0">
        <a:spcBef>
          <a:spcPct val="20000"/>
        </a:spcBef>
        <a:spcAft>
          <a:spcPct val="0"/>
        </a:spcAft>
        <a:buClr>
          <a:srgbClr val="90C618"/>
        </a:buClr>
        <a:buFont typeface="Arial" panose="020B0604020202020204" pitchFamily="34" charset="0"/>
        <a:buChar char="•"/>
        <a:defRPr lang="en-US" sz="2000" kern="1200" dirty="0">
          <a:solidFill>
            <a:srgbClr val="595959"/>
          </a:solidFill>
          <a:latin typeface="+mn-lt"/>
          <a:ea typeface="Segoe"/>
          <a:cs typeface="Segoe"/>
        </a:defRPr>
      </a:lvl3pPr>
      <a:lvl4pPr marL="922338" indent="-342900" algn="l" rtl="0" eaLnBrk="0" fontAlgn="base" hangingPunct="0">
        <a:spcBef>
          <a:spcPct val="20000"/>
        </a:spcBef>
        <a:spcAft>
          <a:spcPct val="0"/>
        </a:spcAft>
        <a:buClr>
          <a:srgbClr val="90C618"/>
        </a:buClr>
        <a:buFont typeface="Arial" panose="020B0604020202020204" pitchFamily="34" charset="0"/>
        <a:buChar char="•"/>
        <a:defRPr lang="en-US" sz="2000" kern="1200" dirty="0">
          <a:solidFill>
            <a:srgbClr val="595959"/>
          </a:solidFill>
          <a:latin typeface="+mn-lt"/>
          <a:ea typeface="Segoe"/>
          <a:cs typeface="Segoe"/>
        </a:defRPr>
      </a:lvl4pPr>
      <a:lvl5pPr marL="1189038" indent="-342900" algn="l" rtl="0" eaLnBrk="0" fontAlgn="base" hangingPunct="0">
        <a:spcBef>
          <a:spcPct val="20000"/>
        </a:spcBef>
        <a:spcAft>
          <a:spcPct val="0"/>
        </a:spcAft>
        <a:buClr>
          <a:srgbClr val="90C618"/>
        </a:buClr>
        <a:buFont typeface="Arial" panose="020B0604020202020204" pitchFamily="34" charset="0"/>
        <a:buChar char="•"/>
        <a:defRPr lang="en-US" sz="2000" kern="1200" dirty="0">
          <a:solidFill>
            <a:srgbClr val="595959"/>
          </a:solidFill>
          <a:latin typeface="+mn-lt"/>
          <a:ea typeface="Segoe"/>
          <a:cs typeface="Segoe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25.png"/><Relationship Id="rId4" Type="http://schemas.openxmlformats.org/officeDocument/2006/relationships/image" Target="../media/image24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25.png"/><Relationship Id="rId4" Type="http://schemas.openxmlformats.org/officeDocument/2006/relationships/image" Target="../media/image27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qlsaturday.com/772" TargetMode="External"/><Relationship Id="rId7" Type="http://schemas.microsoft.com/office/2007/relationships/hdphoto" Target="../media/hdphoto2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7.jpe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qlsaturday.com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hyperlink" Target="mailto:ssp@sqlpass.de" TargetMode="External"/><Relationship Id="rId5" Type="http://schemas.openxmlformats.org/officeDocument/2006/relationships/hyperlink" Target="mailto:emo@sqlpass.de" TargetMode="External"/><Relationship Id="rId4" Type="http://schemas.openxmlformats.org/officeDocument/2006/relationships/image" Target="../media/image8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mailto:HQ@sqlpass.de?subject=Mitgliedsantrag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xing.com/communities/groups/pass-deutschland-c68f-1015046" TargetMode="External"/><Relationship Id="rId2" Type="http://schemas.openxmlformats.org/officeDocument/2006/relationships/hyperlink" Target="https://www.facebook.com/SQLPASS.de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openxmlformats.org/officeDocument/2006/relationships/image" Target="../media/image13.gif"/><Relationship Id="rId4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qlpass.de/pass-essentials" TargetMode="External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gi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ctrTitle"/>
          </p:nvPr>
        </p:nvSpPr>
        <p:spPr>
          <a:xfrm>
            <a:off x="962025" y="1751013"/>
            <a:ext cx="7354888" cy="942975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>
                <a:solidFill>
                  <a:srgbClr val="516986"/>
                </a:solidFill>
                <a:ea typeface="+mj-ea"/>
              </a:rPr>
              <a:t/>
            </a:r>
            <a:br>
              <a:rPr>
                <a:solidFill>
                  <a:srgbClr val="516986"/>
                </a:solidFill>
                <a:ea typeface="+mj-ea"/>
              </a:rPr>
            </a:br>
            <a:r>
              <a:rPr b="1">
                <a:solidFill>
                  <a:srgbClr val="164781"/>
                </a:solidFill>
                <a:ea typeface="+mj-ea"/>
              </a:rPr>
              <a:t>PASS Community News</a:t>
            </a:r>
            <a:r>
              <a:rPr lang="en-US" b="1">
                <a:solidFill>
                  <a:srgbClr val="164781"/>
                </a:solidFill>
                <a:ea typeface="+mj-ea"/>
              </a:rPr>
              <a:t/>
            </a:r>
            <a:br>
              <a:rPr lang="en-US" b="1">
                <a:solidFill>
                  <a:srgbClr val="164781"/>
                </a:solidFill>
                <a:ea typeface="+mj-ea"/>
              </a:rPr>
            </a:br>
            <a:endParaRPr lang="de-DE">
              <a:solidFill>
                <a:srgbClr val="516986"/>
              </a:solidFill>
              <a:ea typeface="+mj-ea"/>
            </a:endParaRPr>
          </a:p>
        </p:txBody>
      </p:sp>
      <p:sp>
        <p:nvSpPr>
          <p:cNvPr id="3075" name="Subtitle 17"/>
          <p:cNvSpPr>
            <a:spLocks noGrp="1"/>
          </p:cNvSpPr>
          <p:nvPr>
            <p:ph type="subTitle" idx="1"/>
          </p:nvPr>
        </p:nvSpPr>
        <p:spPr>
          <a:xfrm>
            <a:off x="960438" y="3310678"/>
            <a:ext cx="7356475" cy="604838"/>
          </a:xfrm>
        </p:spPr>
        <p:txBody>
          <a:bodyPr/>
          <a:lstStyle/>
          <a:p>
            <a:pPr marL="0" indent="0" eaLnBrk="1" hangingPunct="1"/>
            <a:r>
              <a:rPr lang="en-US" b="1" dirty="0">
                <a:solidFill>
                  <a:srgbClr val="164781"/>
                </a:solidFill>
                <a:cs typeface="Segoe"/>
              </a:rPr>
              <a:t>Stand: </a:t>
            </a:r>
            <a:r>
              <a:rPr lang="en-US" b="1" dirty="0" smtClean="0">
                <a:solidFill>
                  <a:srgbClr val="164781"/>
                </a:solidFill>
                <a:cs typeface="Segoe"/>
              </a:rPr>
              <a:t>12</a:t>
            </a:r>
            <a:r>
              <a:rPr lang="en-US" b="1" dirty="0" smtClean="0">
                <a:solidFill>
                  <a:srgbClr val="164781"/>
                </a:solidFill>
                <a:cs typeface="Segoe"/>
              </a:rPr>
              <a:t>.03.2020 </a:t>
            </a:r>
            <a:r>
              <a:rPr lang="en-US" b="1" dirty="0">
                <a:solidFill>
                  <a:srgbClr val="164781"/>
                </a:solidFill>
                <a:cs typeface="Segoe"/>
              </a:rPr>
              <a:t>(RG Bayern)</a:t>
            </a:r>
            <a:endParaRPr b="1" dirty="0">
              <a:solidFill>
                <a:srgbClr val="164781"/>
              </a:solidFill>
              <a:cs typeface="Segoe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0" y="0"/>
            <a:ext cx="3429000" cy="201705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4680" r="45791">
                        <a14:foregroundMark x1="33468" y1="38571" x2="34949" y2="442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3150"/>
          <a:stretch/>
        </p:blipFill>
        <p:spPr>
          <a:xfrm>
            <a:off x="5371360" y="2823123"/>
            <a:ext cx="3077542" cy="4644668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DataGrillen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543839-90FB-4B4D-AA8E-C0A54B0671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93"/>
          <a:stretch/>
        </p:blipFill>
        <p:spPr>
          <a:xfrm>
            <a:off x="0" y="2641762"/>
            <a:ext cx="9144000" cy="2682864"/>
          </a:xfrm>
          <a:prstGeom prst="rect">
            <a:avLst/>
          </a:prstGeom>
        </p:spPr>
      </p:pic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D92E372F-8541-464B-A927-5E763B034750}"/>
              </a:ext>
            </a:extLst>
          </p:cNvPr>
          <p:cNvSpPr txBox="1">
            <a:spLocks/>
          </p:cNvSpPr>
          <p:nvPr/>
        </p:nvSpPr>
        <p:spPr bwMode="auto">
          <a:xfrm>
            <a:off x="434975" y="1187327"/>
            <a:ext cx="8229600" cy="993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3"/>
              </a:buClr>
              <a:buFont typeface="Arial"/>
              <a:buNone/>
              <a:defRPr sz="2000" kern="120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1pPr>
            <a:lvl2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3"/>
              </a:buClr>
              <a:buFont typeface="Arial"/>
              <a:buChar char="•"/>
              <a:defRPr lang="en-US" sz="1800" kern="120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2pPr>
            <a:lvl3pPr marL="638175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3"/>
              </a:buClr>
              <a:buFont typeface="Arial"/>
              <a:buChar char="•"/>
              <a:defRPr lang="en-US" sz="1600" kern="120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3pPr>
            <a:lvl4pPr marL="922338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3"/>
              </a:buClr>
              <a:buFont typeface="Arial"/>
              <a:buChar char="•"/>
              <a:defRPr lang="en-US" sz="1600" kern="120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4pPr>
            <a:lvl5pPr marL="1189038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3"/>
              </a:buClr>
              <a:buFont typeface="Arial"/>
              <a:buChar char="•"/>
              <a:defRPr lang="en-US" sz="1600" kern="120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28. + 29.05.2020</a:t>
            </a:r>
          </a:p>
          <a:p>
            <a:r>
              <a:rPr lang="de-DE" dirty="0">
                <a:solidFill>
                  <a:srgbClr val="90C618"/>
                </a:solidFill>
              </a:rPr>
              <a:t>www.datagrillen.com</a:t>
            </a:r>
          </a:p>
        </p:txBody>
      </p:sp>
    </p:spTree>
    <p:extLst>
      <p:ext uri="{BB962C8B-B14F-4D97-AF65-F5344CB8AC3E}">
        <p14:creationId xmlns:p14="http://schemas.microsoft.com/office/powerpoint/2010/main" val="2749163156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288B5E2-867A-407C-BBEE-9C289C625BC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33" r="5633"/>
          <a:stretch/>
        </p:blipFill>
        <p:spPr>
          <a:xfrm>
            <a:off x="0" y="857727"/>
            <a:ext cx="6857315" cy="51429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Coming back!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8880" y="1171095"/>
            <a:ext cx="6172105" cy="1183797"/>
          </a:xfrm>
        </p:spPr>
        <p:txBody>
          <a:bodyPr>
            <a:normAutofit fontScale="55000" lnSpcReduction="20000"/>
          </a:bodyPr>
          <a:lstStyle/>
          <a:p>
            <a:r>
              <a:rPr lang="en-US" sz="5800" dirty="0"/>
              <a:t>SQL Saturday #... Rheinland 2020</a:t>
            </a:r>
          </a:p>
          <a:p>
            <a:r>
              <a:rPr lang="en-US" sz="5800" dirty="0"/>
              <a:t>20.06.2020</a:t>
            </a:r>
            <a:endParaRPr lang="de-DE" sz="5800" dirty="0"/>
          </a:p>
          <a:p>
            <a:endParaRPr lang="de-D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B6DBC32-AACC-4611-9D4E-658EA5B84A5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9845" y="1242548"/>
            <a:ext cx="874032" cy="874032"/>
          </a:xfrm>
          <a:prstGeom prst="rect">
            <a:avLst/>
          </a:prstGeom>
        </p:spPr>
      </p:pic>
      <p:pic>
        <p:nvPicPr>
          <p:cNvPr id="8" name="Grafik 4">
            <a:extLst>
              <a:ext uri="{FF2B5EF4-FFF2-40B4-BE49-F238E27FC236}">
                <a16:creationId xmlns:a16="http://schemas.microsoft.com/office/drawing/2014/main" id="{39801369-6911-4EE1-B60E-7A07569AC60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3877" y="1240412"/>
            <a:ext cx="1490237" cy="8766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5F18E5E-2061-422E-A2CD-8C027F67906A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4680" r="45791">
                        <a14:foregroundMark x1="33468" y1="38571" x2="34949" y2="442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3150"/>
          <a:stretch/>
        </p:blipFill>
        <p:spPr>
          <a:xfrm>
            <a:off x="7066344" y="3518010"/>
            <a:ext cx="1389759" cy="2097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222387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864B18E-88C2-4907-9CDF-365522014B6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13"/>
          <a:stretch/>
        </p:blipFill>
        <p:spPr>
          <a:xfrm>
            <a:off x="0" y="2067339"/>
            <a:ext cx="6808548" cy="480849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Coming back!</a:t>
            </a:r>
            <a:endParaRPr lang="de-D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34975" y="984250"/>
            <a:ext cx="8229600" cy="1019208"/>
          </a:xfrm>
        </p:spPr>
        <p:txBody>
          <a:bodyPr>
            <a:normAutofit fontScale="92500" lnSpcReduction="10000"/>
          </a:bodyPr>
          <a:lstStyle/>
          <a:p>
            <a:r>
              <a:rPr lang="en-US" sz="3200" dirty="0"/>
              <a:t>SQL Saturday </a:t>
            </a:r>
            <a:r>
              <a:rPr lang="en-US" sz="3200" dirty="0" smtClean="0"/>
              <a:t>#... </a:t>
            </a:r>
            <a:r>
              <a:rPr lang="en-US" sz="3200" dirty="0" err="1" smtClean="0"/>
              <a:t>München</a:t>
            </a:r>
            <a:endParaRPr lang="en-US" sz="3200" dirty="0"/>
          </a:p>
          <a:p>
            <a:r>
              <a:rPr lang="en-US" sz="3200" dirty="0" smtClean="0"/>
              <a:t>24</a:t>
            </a:r>
            <a:r>
              <a:rPr lang="en-US" sz="3200" dirty="0" smtClean="0"/>
              <a:t>. </a:t>
            </a:r>
            <a:r>
              <a:rPr lang="en-US" sz="3200" dirty="0" err="1"/>
              <a:t>Oktober</a:t>
            </a:r>
            <a:r>
              <a:rPr lang="en-US" sz="3200" dirty="0"/>
              <a:t> </a:t>
            </a:r>
            <a:r>
              <a:rPr lang="en-US" sz="3200" dirty="0" smtClean="0"/>
              <a:t>2020 </a:t>
            </a:r>
            <a:r>
              <a:rPr lang="en-US" sz="2400" dirty="0" smtClean="0"/>
              <a:t>- </a:t>
            </a:r>
            <a:r>
              <a:rPr lang="de-DE" sz="2200" dirty="0" smtClean="0">
                <a:solidFill>
                  <a:srgbClr val="90C618"/>
                </a:solidFill>
              </a:rPr>
              <a:t>http</a:t>
            </a:r>
            <a:r>
              <a:rPr lang="de-DE" sz="2200" dirty="0">
                <a:solidFill>
                  <a:srgbClr val="90C618"/>
                </a:solidFill>
              </a:rPr>
              <a:t>://</a:t>
            </a:r>
            <a:r>
              <a:rPr lang="de-DE" sz="2200" dirty="0" smtClean="0">
                <a:solidFill>
                  <a:srgbClr val="90C618"/>
                </a:solidFill>
              </a:rPr>
              <a:t>www.sqlsaturday.com</a:t>
            </a:r>
            <a:r>
              <a:rPr lang="de-DE" sz="2200" dirty="0" smtClean="0">
                <a:solidFill>
                  <a:srgbClr val="90C618"/>
                </a:solidFill>
              </a:rPr>
              <a:t>/...</a:t>
            </a:r>
            <a:endParaRPr lang="de-DE" sz="2200" dirty="0">
              <a:solidFill>
                <a:srgbClr val="90C618"/>
              </a:solidFill>
            </a:endParaRPr>
          </a:p>
          <a:p>
            <a:endParaRPr lang="de-DE" sz="2200" dirty="0">
              <a:solidFill>
                <a:srgbClr val="90C618"/>
              </a:solidFill>
            </a:endParaRPr>
          </a:p>
          <a:p>
            <a:endParaRPr lang="de-D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B6DBC32-AACC-4611-9D4E-658EA5B84A5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2167" y="2592813"/>
            <a:ext cx="1165394" cy="1165394"/>
          </a:xfrm>
          <a:prstGeom prst="rect">
            <a:avLst/>
          </a:prstGeom>
        </p:spPr>
      </p:pic>
      <p:pic>
        <p:nvPicPr>
          <p:cNvPr id="8" name="Grafik 4">
            <a:extLst>
              <a:ext uri="{FF2B5EF4-FFF2-40B4-BE49-F238E27FC236}">
                <a16:creationId xmlns:a16="http://schemas.microsoft.com/office/drawing/2014/main" id="{39801369-6911-4EE1-B60E-7A07569AC60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7561" y="2589965"/>
            <a:ext cx="1987014" cy="116883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9E6F256-6741-460E-94E5-7B92A976FAE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4680" r="45791">
                        <a14:foregroundMark x1="33468" y1="38571" x2="34949" y2="442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3150"/>
          <a:stretch/>
        </p:blipFill>
        <p:spPr>
          <a:xfrm>
            <a:off x="6573036" y="4482548"/>
            <a:ext cx="1853041" cy="2796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719269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Tahoma" pitchFamily="34" charset="0"/>
                <a:ea typeface="Tahoma" pitchFamily="34" charset="0"/>
                <a:cs typeface="Tahoma" pitchFamily="34" charset="0"/>
              </a:rPr>
              <a:t>Helfer gesucht</a:t>
            </a:r>
          </a:p>
        </p:txBody>
      </p:sp>
      <p:pic>
        <p:nvPicPr>
          <p:cNvPr id="2" name="Inhaltsplatzhalter 1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7979" y="-516660"/>
            <a:ext cx="8996219" cy="4498110"/>
          </a:xfrm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70427" y="2041610"/>
            <a:ext cx="4558695" cy="45586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69452345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EE43381-E1ED-4504-AC42-C253117928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3948" y="2049632"/>
            <a:ext cx="2568099" cy="170541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Precons</a:t>
            </a:r>
            <a:r>
              <a:rPr lang="de-DE" dirty="0"/>
              <a:t> </a:t>
            </a:r>
            <a:r>
              <a:rPr lang="de-DE" dirty="0" err="1"/>
              <a:t>now</a:t>
            </a:r>
            <a:r>
              <a:rPr lang="de-DE" dirty="0"/>
              <a:t> online!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34975" y="1187327"/>
            <a:ext cx="8229600" cy="659228"/>
          </a:xfrm>
        </p:spPr>
        <p:txBody>
          <a:bodyPr>
            <a:normAutofit/>
          </a:bodyPr>
          <a:lstStyle/>
          <a:p>
            <a:r>
              <a:rPr lang="en-US" sz="3200" dirty="0"/>
              <a:t>26. </a:t>
            </a:r>
            <a:r>
              <a:rPr lang="en-US" sz="3200" dirty="0" err="1"/>
              <a:t>Oktober</a:t>
            </a:r>
            <a:r>
              <a:rPr lang="en-US" sz="3200" dirty="0"/>
              <a:t> 2018 - </a:t>
            </a:r>
            <a:r>
              <a:rPr lang="de-DE" sz="2200" dirty="0">
                <a:solidFill>
                  <a:srgbClr val="90C618"/>
                </a:solidFill>
                <a:hlinkClick r:id="rId3"/>
              </a:rPr>
              <a:t>http://www.sqlsaturday.com/772</a:t>
            </a:r>
            <a:endParaRPr lang="de-DE" sz="2200" dirty="0">
              <a:solidFill>
                <a:srgbClr val="90C618"/>
              </a:solidFill>
            </a:endParaRPr>
          </a:p>
          <a:p>
            <a:endParaRPr lang="de-DE" sz="2200" dirty="0">
              <a:solidFill>
                <a:srgbClr val="90C618"/>
              </a:solidFill>
            </a:endParaRPr>
          </a:p>
          <a:p>
            <a:endParaRPr lang="de-D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B6DBC32-AACC-4611-9D4E-658EA5B84A5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9619" y="2848"/>
            <a:ext cx="1165394" cy="1165394"/>
          </a:xfrm>
          <a:prstGeom prst="rect">
            <a:avLst/>
          </a:prstGeom>
        </p:spPr>
      </p:pic>
      <p:pic>
        <p:nvPicPr>
          <p:cNvPr id="8" name="Grafik 4">
            <a:extLst>
              <a:ext uri="{FF2B5EF4-FFF2-40B4-BE49-F238E27FC236}">
                <a16:creationId xmlns:a16="http://schemas.microsoft.com/office/drawing/2014/main" id="{39801369-6911-4EE1-B60E-7A07569AC60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5013" y="0"/>
            <a:ext cx="1987014" cy="116883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9E6F256-6741-460E-94E5-7B92A976FAEB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4680" r="45791">
                        <a14:foregroundMark x1="33468" y1="38571" x2="34949" y2="442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3150"/>
          <a:stretch/>
        </p:blipFill>
        <p:spPr>
          <a:xfrm>
            <a:off x="7144475" y="3569044"/>
            <a:ext cx="1853041" cy="279663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AB7DC05-34B7-4806-8AC8-2C1FBEC2437D}"/>
              </a:ext>
            </a:extLst>
          </p:cNvPr>
          <p:cNvSpPr/>
          <p:nvPr/>
        </p:nvSpPr>
        <p:spPr>
          <a:xfrm>
            <a:off x="221940" y="1889550"/>
            <a:ext cx="8460420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SQL Server Tools for Query Tuning</a:t>
            </a:r>
            <a:br>
              <a:rPr lang="en-US" sz="2800" dirty="0"/>
            </a:br>
            <a:r>
              <a:rPr lang="en-US" sz="2800" b="1" dirty="0"/>
              <a:t>Grant </a:t>
            </a:r>
            <a:r>
              <a:rPr lang="en-US" sz="2800" b="1" dirty="0" err="1"/>
              <a:t>Fritchey</a:t>
            </a:r>
            <a:r>
              <a:rPr lang="en-US" sz="2800" b="1" dirty="0"/>
              <a:t/>
            </a:r>
            <a:br>
              <a:rPr lang="en-US" sz="2800" b="1" dirty="0"/>
            </a:br>
            <a:endParaRPr lang="en-US" sz="28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PowerShell and SQL Server</a:t>
            </a:r>
            <a:br>
              <a:rPr lang="en-US" sz="2800" dirty="0"/>
            </a:br>
            <a:r>
              <a:rPr lang="en-US" sz="2800" b="1" dirty="0"/>
              <a:t>Rob Sewell</a:t>
            </a:r>
            <a:br>
              <a:rPr lang="en-US" sz="2800" b="1" dirty="0"/>
            </a:br>
            <a:endParaRPr lang="en-US" sz="28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Transforming your business with Azure IoT</a:t>
            </a:r>
            <a:br>
              <a:rPr lang="en-US" sz="2800" dirty="0"/>
            </a:br>
            <a:r>
              <a:rPr lang="en-US" sz="2800" b="1" dirty="0"/>
              <a:t>Scott Klein</a:t>
            </a:r>
            <a:br>
              <a:rPr lang="en-US" sz="2800" b="1" dirty="0"/>
            </a:br>
            <a:endParaRPr lang="en-US" sz="28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R in SQL with ML Server and Databricks Analytics - </a:t>
            </a:r>
            <a:r>
              <a:rPr lang="en-US" sz="2800" b="1" dirty="0"/>
              <a:t>Stefan </a:t>
            </a:r>
            <a:r>
              <a:rPr lang="en-US" sz="2800" b="1" dirty="0" err="1"/>
              <a:t>Cronjaeger</a:t>
            </a:r>
            <a:r>
              <a:rPr lang="en-US" sz="2800" b="1" dirty="0"/>
              <a:t> &amp; </a:t>
            </a:r>
            <a:r>
              <a:rPr lang="en-US" sz="2800" b="1" dirty="0" err="1"/>
              <a:t>Hauke</a:t>
            </a:r>
            <a:r>
              <a:rPr lang="en-US" sz="2800" b="1" dirty="0"/>
              <a:t> Mallow</a:t>
            </a:r>
          </a:p>
        </p:txBody>
      </p:sp>
    </p:spTree>
    <p:extLst>
      <p:ext uri="{BB962C8B-B14F-4D97-AF65-F5344CB8AC3E}">
        <p14:creationId xmlns:p14="http://schemas.microsoft.com/office/powerpoint/2010/main" val="1406116500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/>
          <p:cNvSpPr txBox="1">
            <a:spLocks/>
          </p:cNvSpPr>
          <p:nvPr/>
        </p:nvSpPr>
        <p:spPr bwMode="auto">
          <a:xfrm>
            <a:off x="528637" y="299909"/>
            <a:ext cx="8213009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57200"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1pPr>
            <a:lvl2pPr marL="742950" indent="-285750" defTabSz="457200"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2pPr>
            <a:lvl3pPr marL="1143000" indent="-228600" defTabSz="457200"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3pPr>
            <a:lvl4pPr marL="1600200" indent="-228600" defTabSz="457200"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4pPr>
            <a:lvl5pPr marL="2057400" indent="-228600" defTabSz="457200"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500"/>
              </a:lnSpc>
            </a:pPr>
            <a:r>
              <a:rPr lang="en-CA" sz="4000">
                <a:solidFill>
                  <a:schemeClr val="bg2"/>
                </a:solidFill>
                <a:latin typeface="+mn-lt"/>
                <a:ea typeface="Segoe UI Light" pitchFamily="34" charset="0"/>
                <a:cs typeface="Segoe UI Light"/>
              </a:rPr>
              <a:t>SQL Saturdays</a:t>
            </a:r>
          </a:p>
          <a:p>
            <a:pPr algn="ctr" eaLnBrk="1" hangingPunct="1">
              <a:lnSpc>
                <a:spcPts val="3500"/>
              </a:lnSpc>
            </a:pPr>
            <a:endParaRPr lang="en-CA" sz="3600">
              <a:solidFill>
                <a:schemeClr val="bg2"/>
              </a:solidFill>
              <a:ea typeface="Segoe"/>
              <a:cs typeface="Segoe"/>
            </a:endParaRPr>
          </a:p>
          <a:p>
            <a:pPr algn="ctr" eaLnBrk="1" hangingPunct="1">
              <a:lnSpc>
                <a:spcPts val="3500"/>
              </a:lnSpc>
            </a:pPr>
            <a:endParaRPr lang="en-CA" sz="3600">
              <a:solidFill>
                <a:schemeClr val="bg2"/>
              </a:solidFill>
              <a:ea typeface="Segoe"/>
              <a:cs typeface="Segoe"/>
            </a:endParaRPr>
          </a:p>
        </p:txBody>
      </p:sp>
      <p:sp>
        <p:nvSpPr>
          <p:cNvPr id="4099" name="Content Placeholder 14"/>
          <p:cNvSpPr txBox="1">
            <a:spLocks/>
          </p:cNvSpPr>
          <p:nvPr/>
        </p:nvSpPr>
        <p:spPr bwMode="auto">
          <a:xfrm>
            <a:off x="528637" y="1069168"/>
            <a:ext cx="4040188" cy="409575"/>
          </a:xfrm>
          <a:prstGeom prst="rect">
            <a:avLst/>
          </a:prstGeom>
          <a:solidFill>
            <a:srgbClr val="499211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20000"/>
              </a:spcBef>
              <a:buClr>
                <a:srgbClr val="90C618"/>
              </a:buClr>
              <a:buFont typeface="Arial" panose="020B0604020202020204" pitchFamily="34" charset="0"/>
              <a:buNone/>
            </a:pPr>
            <a:r>
              <a:rPr lang="en-US" b="1">
                <a:solidFill>
                  <a:srgbClr val="FFFFFF"/>
                </a:solidFill>
                <a:ea typeface="Segoe"/>
                <a:cs typeface="Segoe"/>
              </a:rPr>
              <a:t>North America </a:t>
            </a:r>
          </a:p>
        </p:txBody>
      </p:sp>
      <p:sp>
        <p:nvSpPr>
          <p:cNvPr id="4100" name="Content Placeholder 15"/>
          <p:cNvSpPr txBox="1">
            <a:spLocks/>
          </p:cNvSpPr>
          <p:nvPr/>
        </p:nvSpPr>
        <p:spPr bwMode="auto">
          <a:xfrm>
            <a:off x="4568825" y="1069168"/>
            <a:ext cx="4040188" cy="409575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20000"/>
              </a:spcBef>
              <a:buClr>
                <a:srgbClr val="90C618"/>
              </a:buClr>
              <a:buFont typeface="Arial" panose="020B0604020202020204" pitchFamily="34" charset="0"/>
              <a:buNone/>
            </a:pPr>
            <a:r>
              <a:rPr lang="en-US" b="1">
                <a:solidFill>
                  <a:srgbClr val="FFFFFF"/>
                </a:solidFill>
                <a:ea typeface="Segoe"/>
                <a:cs typeface="Segoe"/>
              </a:rPr>
              <a:t>Europe / Middle East / Africa</a:t>
            </a:r>
          </a:p>
        </p:txBody>
      </p:sp>
      <p:sp>
        <p:nvSpPr>
          <p:cNvPr id="4104" name="TextBox 1"/>
          <p:cNvSpPr txBox="1">
            <a:spLocks noChangeArrowheads="1"/>
          </p:cNvSpPr>
          <p:nvPr/>
        </p:nvSpPr>
        <p:spPr bwMode="auto">
          <a:xfrm>
            <a:off x="2083308" y="2582207"/>
            <a:ext cx="5126384" cy="21236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sz="3200">
                <a:ea typeface="Segoe"/>
                <a:cs typeface="Segoe"/>
              </a:rPr>
              <a:t>Visit </a:t>
            </a:r>
            <a:r>
              <a:rPr lang="en-US" sz="3600" b="1">
                <a:solidFill>
                  <a:srgbClr val="5486B8"/>
                </a:solidFill>
                <a:latin typeface="+mn-lt"/>
                <a:cs typeface="Segoe"/>
                <a:hlinkClick r:id="rId3"/>
              </a:rPr>
              <a:t>www.sqlsaturday.com</a:t>
            </a:r>
            <a:r>
              <a:rPr lang="en-US" sz="3200">
                <a:ea typeface="Segoe"/>
                <a:cs typeface="Segoe"/>
              </a:rPr>
              <a:t> to register for a event near you!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108A8DD-6E61-4F47-B9B1-5DD8BE2954F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92606"/>
            <a:ext cx="1165394" cy="1165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883469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4975" y="282121"/>
            <a:ext cx="8229600" cy="685800"/>
          </a:xfrm>
        </p:spPr>
        <p:txBody>
          <a:bodyPr/>
          <a:lstStyle/>
          <a:p>
            <a:r>
              <a:rPr lang="de-DE"/>
              <a:t>Regionalgruppe Bayern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451765" y="911948"/>
            <a:ext cx="4040859" cy="409575"/>
          </a:xfrm>
        </p:spPr>
        <p:txBody>
          <a:bodyPr/>
          <a:lstStyle/>
          <a:p>
            <a:r>
              <a:rPr lang="de-DE"/>
              <a:t>Eure RGVs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4651377" y="910152"/>
            <a:ext cx="4057647" cy="409575"/>
          </a:xfrm>
        </p:spPr>
        <p:txBody>
          <a:bodyPr/>
          <a:lstStyle/>
          <a:p>
            <a:r>
              <a:rPr lang="de-DE" dirty="0"/>
              <a:t>Neuigkeiten / Updates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half" idx="2"/>
          </p:nvPr>
        </p:nvSpPr>
        <p:spPr>
          <a:xfrm>
            <a:off x="4663046" y="1491553"/>
            <a:ext cx="3311996" cy="2485327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PASS Essentials</a:t>
            </a:r>
            <a:endParaRPr lang="de-DE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 dirty="0"/>
              <a:t>SQL Saturday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SQL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2400" dirty="0" err="1"/>
              <a:t>Konferenz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PASS Camp</a:t>
            </a:r>
            <a:endParaRPr lang="de-DE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8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/>
          <a:srcRect t="7607" b="13961"/>
          <a:stretch/>
        </p:blipFill>
        <p:spPr>
          <a:xfrm>
            <a:off x="451765" y="2640759"/>
            <a:ext cx="992235" cy="992235"/>
          </a:xfrm>
          <a:prstGeom prst="rect">
            <a:avLst/>
          </a:prstGeom>
        </p:spPr>
      </p:pic>
      <p:sp>
        <p:nvSpPr>
          <p:cNvPr id="10" name="Content Placeholder 5"/>
          <p:cNvSpPr txBox="1">
            <a:spLocks/>
          </p:cNvSpPr>
          <p:nvPr/>
        </p:nvSpPr>
        <p:spPr bwMode="auto">
          <a:xfrm>
            <a:off x="434974" y="3913456"/>
            <a:ext cx="8229599" cy="409575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342900" indent="-34290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0C618"/>
              </a:buClr>
              <a:buFont typeface="Arial" panose="020B0604020202020204" pitchFamily="34" charset="0"/>
              <a:defRPr sz="1800" kern="1200">
                <a:solidFill>
                  <a:srgbClr val="FFFFFF"/>
                </a:solidFill>
                <a:latin typeface="+mn-lt"/>
                <a:ea typeface="Segoe"/>
                <a:cs typeface="Segoe"/>
              </a:defRPr>
            </a:lvl1pPr>
            <a:lvl2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0C618"/>
              </a:buClr>
              <a:buFont typeface="Arial" panose="020B0604020202020204" pitchFamily="34" charset="0"/>
              <a:buChar char="•"/>
              <a:defRPr lang="en-US" sz="2400" kern="1200" dirty="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2pPr>
            <a:lvl3pPr marL="638175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0C618"/>
              </a:buClr>
              <a:buFont typeface="Arial" panose="020B0604020202020204" pitchFamily="34" charset="0"/>
              <a:buChar char="•"/>
              <a:defRPr lang="en-US" sz="2000" kern="1200" dirty="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3pPr>
            <a:lvl4pPr marL="922338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0C618"/>
              </a:buClr>
              <a:buFont typeface="Arial" panose="020B0604020202020204" pitchFamily="34" charset="0"/>
              <a:buChar char="•"/>
              <a:defRPr lang="en-US" sz="2000" kern="1200" dirty="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4pPr>
            <a:lvl5pPr marL="1189038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0C618"/>
              </a:buClr>
              <a:buFont typeface="Arial" panose="020B0604020202020204" pitchFamily="34" charset="0"/>
              <a:buChar char="•"/>
              <a:defRPr lang="en-US" sz="2000" kern="1200" dirty="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/>
              <a:t>Geplante Termine</a:t>
            </a:r>
          </a:p>
        </p:txBody>
      </p:sp>
      <p:sp>
        <p:nvSpPr>
          <p:cNvPr id="11" name="Content Placeholder 11"/>
          <p:cNvSpPr txBox="1">
            <a:spLocks/>
          </p:cNvSpPr>
          <p:nvPr/>
        </p:nvSpPr>
        <p:spPr bwMode="auto">
          <a:xfrm>
            <a:off x="434973" y="4414441"/>
            <a:ext cx="8229599" cy="2353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Arial" panose="020B0604020202020204" pitchFamily="34" charset="0"/>
              <a:buNone/>
              <a:defRPr lang="en-US" sz="1400" kern="1200" smtClean="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1pPr>
            <a:lvl2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Arial" panose="020B0604020202020204" pitchFamily="34" charset="0"/>
              <a:buNone/>
              <a:defRPr lang="en-US" sz="1400" kern="1200" smtClean="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2pPr>
            <a:lvl3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Arial" panose="020B0604020202020204" pitchFamily="34" charset="0"/>
              <a:buNone/>
              <a:defRPr lang="en-US" sz="1400" kern="1200" smtClean="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3pPr>
            <a:lvl4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Arial" panose="020B0604020202020204" pitchFamily="34" charset="0"/>
              <a:buNone/>
              <a:defRPr lang="en-US" sz="1400" kern="1200" smtClean="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4pPr>
            <a:lvl5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Arial" panose="020B0604020202020204" pitchFamily="34" charset="0"/>
              <a:buNone/>
              <a:defRPr lang="en-US" sz="1400" kern="1200" dirty="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spcBef>
                <a:spcPts val="1656"/>
              </a:spcBef>
              <a:buFont typeface="Arial" panose="020B0604020202020204" pitchFamily="34" charset="0"/>
              <a:buChar char="•"/>
            </a:pPr>
            <a:r>
              <a:rPr lang="de-DE" sz="1900" b="1" dirty="0" smtClean="0"/>
              <a:t>23.04.2020</a:t>
            </a:r>
            <a:r>
              <a:rPr lang="de-DE" sz="1900" b="1" dirty="0"/>
              <a:t>: </a:t>
            </a:r>
            <a:r>
              <a:rPr lang="en-US" sz="1900" dirty="0"/>
              <a:t>Chaos Engineering for SQL Server - </a:t>
            </a:r>
            <a:r>
              <a:rPr lang="en-US" sz="1900" i="1" dirty="0"/>
              <a:t>Andrew Pruski</a:t>
            </a:r>
            <a:endParaRPr lang="de-DE" sz="1900" i="1" dirty="0"/>
          </a:p>
          <a:p>
            <a:pPr marL="285750" indent="-285750">
              <a:spcBef>
                <a:spcPts val="1656"/>
              </a:spcBef>
              <a:buFont typeface="Arial" panose="020B0604020202020204" pitchFamily="34" charset="0"/>
              <a:buChar char="•"/>
            </a:pPr>
            <a:r>
              <a:rPr lang="de-DE" sz="1900" b="1" dirty="0"/>
              <a:t>14.05.2020: </a:t>
            </a:r>
            <a:r>
              <a:rPr lang="de-DE" sz="1900" dirty="0" err="1"/>
              <a:t>t.b.d</a:t>
            </a:r>
            <a:r>
              <a:rPr lang="de-DE" sz="1900" dirty="0"/>
              <a:t>. – </a:t>
            </a:r>
            <a:r>
              <a:rPr lang="de-DE" sz="1900" i="1" dirty="0"/>
              <a:t>Andre Kamman &amp; William Durkin</a:t>
            </a:r>
          </a:p>
          <a:p>
            <a:pPr marL="285750" indent="-285750">
              <a:spcBef>
                <a:spcPts val="1656"/>
              </a:spcBef>
              <a:buFont typeface="Arial" panose="020B0604020202020204" pitchFamily="34" charset="0"/>
              <a:buChar char="•"/>
            </a:pPr>
            <a:r>
              <a:rPr lang="de-DE" sz="1900" b="1" dirty="0"/>
              <a:t>25.06.2020: </a:t>
            </a:r>
            <a:r>
              <a:rPr lang="de-DE" sz="1900" dirty="0"/>
              <a:t>Was kann ML für den Alltag des SQL DBAs tun? - </a:t>
            </a:r>
            <a:r>
              <a:rPr lang="de-DE" sz="1900" i="1" dirty="0"/>
              <a:t>Sascha Lorenz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9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9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765" y="1480334"/>
            <a:ext cx="975446" cy="975446"/>
          </a:xfrm>
          <a:prstGeom prst="rect">
            <a:avLst/>
          </a:prstGeom>
        </p:spPr>
      </p:pic>
      <p:sp>
        <p:nvSpPr>
          <p:cNvPr id="17" name="Content Placeholder 2"/>
          <p:cNvSpPr txBox="1">
            <a:spLocks/>
          </p:cNvSpPr>
          <p:nvPr/>
        </p:nvSpPr>
        <p:spPr bwMode="auto">
          <a:xfrm>
            <a:off x="1478384" y="1491553"/>
            <a:ext cx="2422764" cy="775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169863" indent="-1698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Arial"/>
              <a:buChar char="•"/>
              <a:defRPr sz="1400" kern="120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1pPr>
            <a:lvl2pPr marL="169863" indent="-1698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Arial"/>
              <a:buChar char="•"/>
              <a:defRPr lang="en-US" sz="1400" kern="120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2pPr>
            <a:lvl3pPr marL="169863" indent="-1698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Arial"/>
              <a:buChar char="•"/>
              <a:defRPr lang="en-US" sz="1400" kern="120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3pPr>
            <a:lvl4pPr marL="169863" indent="-1698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Arial"/>
              <a:buChar char="•"/>
              <a:defRPr lang="en-US" sz="1400" kern="120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4pPr>
            <a:lvl5pPr marL="169863" indent="-1698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Arial"/>
              <a:buChar char="•"/>
              <a:defRPr lang="en-US" sz="1400" kern="120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Erik Monchen</a:t>
            </a:r>
            <a:r>
              <a:rPr lang="en-US" dirty="0"/>
              <a:t/>
            </a:r>
            <a:br>
              <a:rPr lang="en-US" dirty="0"/>
            </a:br>
            <a:r>
              <a:rPr lang="en-US" sz="1800" dirty="0">
                <a:hlinkClick r:id="rId5"/>
              </a:rPr>
              <a:t>emo@sqlpass.de</a:t>
            </a:r>
            <a:endParaRPr lang="en-US" sz="1800" dirty="0"/>
          </a:p>
          <a:p>
            <a:pPr marL="0" indent="0">
              <a:buFont typeface="Arial"/>
              <a:buNone/>
            </a:pPr>
            <a:endParaRPr lang="de-DE" dirty="0"/>
          </a:p>
        </p:txBody>
      </p:sp>
      <p:sp>
        <p:nvSpPr>
          <p:cNvPr id="18" name="Content Placeholder 2"/>
          <p:cNvSpPr txBox="1">
            <a:spLocks/>
          </p:cNvSpPr>
          <p:nvPr/>
        </p:nvSpPr>
        <p:spPr bwMode="auto">
          <a:xfrm>
            <a:off x="1478384" y="2620574"/>
            <a:ext cx="2469363" cy="765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169863" indent="-1698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Arial"/>
              <a:buChar char="•"/>
              <a:defRPr sz="1400" kern="120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1pPr>
            <a:lvl2pPr marL="169863" indent="-1698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Arial"/>
              <a:buChar char="•"/>
              <a:defRPr lang="en-US" sz="1400" kern="120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2pPr>
            <a:lvl3pPr marL="169863" indent="-1698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Arial"/>
              <a:buChar char="•"/>
              <a:defRPr lang="en-US" sz="1400" kern="120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3pPr>
            <a:lvl4pPr marL="169863" indent="-1698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Arial"/>
              <a:buChar char="•"/>
              <a:defRPr lang="en-US" sz="1400" kern="120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4pPr>
            <a:lvl5pPr marL="169863" indent="-1698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Arial"/>
              <a:buChar char="•"/>
              <a:defRPr lang="en-US" sz="1400" kern="120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800"/>
              <a:t>Siegfried Spuddig </a:t>
            </a:r>
            <a:r>
              <a:rPr lang="de-DE" sz="1800">
                <a:hlinkClick r:id="rId6"/>
              </a:rPr>
              <a:t>ssp@sqlpass.de</a:t>
            </a:r>
            <a:endParaRPr lang="de-DE" sz="1800"/>
          </a:p>
        </p:txBody>
      </p:sp>
    </p:spTree>
    <p:extLst>
      <p:ext uri="{BB962C8B-B14F-4D97-AF65-F5344CB8AC3E}">
        <p14:creationId xmlns:p14="http://schemas.microsoft.com/office/powerpoint/2010/main" val="4263631470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AD2BDDA-FC4D-4A88-9F4F-B1412C9348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88" y="858615"/>
            <a:ext cx="5255685" cy="2797619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536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latin typeface="Tahoma" pitchFamily="34" charset="0"/>
                <a:ea typeface="Tahoma" pitchFamily="34" charset="0"/>
                <a:cs typeface="Tahoma" pitchFamily="34" charset="0"/>
              </a:rPr>
              <a:t>Mitglied werden</a:t>
            </a:r>
          </a:p>
        </p:txBody>
      </p:sp>
      <p:sp>
        <p:nvSpPr>
          <p:cNvPr id="15363" name="Text Box 7"/>
          <p:cNvSpPr txBox="1">
            <a:spLocks noChangeArrowheads="1"/>
          </p:cNvSpPr>
          <p:nvPr/>
        </p:nvSpPr>
        <p:spPr bwMode="auto">
          <a:xfrm>
            <a:off x="4955539" y="5429250"/>
            <a:ext cx="3863341" cy="9309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de-DE" altLang="zh-CN" sz="1600">
                <a:latin typeface="Tahoma" pitchFamily="34" charset="0"/>
                <a:ea typeface="Tahoma" pitchFamily="34" charset="0"/>
                <a:cs typeface="Tahoma" pitchFamily="34" charset="0"/>
              </a:rPr>
              <a:t>Fax: </a:t>
            </a:r>
            <a:r>
              <a:rPr lang="de-DE" altLang="zh-CN" sz="2000" b="1">
                <a:solidFill>
                  <a:srgbClr val="0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06434 2184993</a:t>
            </a:r>
            <a:r>
              <a:rPr lang="de-DE" altLang="zh-CN" sz="2000">
                <a:latin typeface="Tahoma" pitchFamily="34" charset="0"/>
                <a:ea typeface="Tahoma" pitchFamily="34" charset="0"/>
                <a:cs typeface="Tahoma" pitchFamily="34" charset="0"/>
              </a:rPr>
              <a:t/>
            </a:r>
            <a:br>
              <a:rPr lang="de-DE" altLang="zh-CN" sz="2000">
                <a:latin typeface="Tahoma" pitchFamily="34" charset="0"/>
                <a:ea typeface="Tahoma" pitchFamily="34" charset="0"/>
                <a:cs typeface="Tahoma" pitchFamily="34" charset="0"/>
              </a:rPr>
            </a:br>
            <a:r>
              <a:rPr lang="de-DE" altLang="zh-CN" sz="1600">
                <a:latin typeface="Tahoma" pitchFamily="34" charset="0"/>
                <a:ea typeface="Tahoma" pitchFamily="34" charset="0"/>
                <a:cs typeface="Tahoma" pitchFamily="34" charset="0"/>
              </a:rPr>
              <a:t>oder als PDF per Mail senden an </a:t>
            </a:r>
            <a:r>
              <a:rPr lang="de-DE" altLang="zh-CN" sz="1600">
                <a:latin typeface="Tahoma" pitchFamily="34" charset="0"/>
                <a:ea typeface="Tahoma" pitchFamily="34" charset="0"/>
                <a:cs typeface="Tahoma" pitchFamily="34" charset="0"/>
                <a:hlinkClick r:id="rId3"/>
              </a:rPr>
              <a:t>HQ@sqlpass.de</a:t>
            </a:r>
            <a:endParaRPr lang="de-DE" sz="160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2" name="Inhaltsplatzhalter 2"/>
          <p:cNvSpPr>
            <a:spLocks noGrp="1"/>
          </p:cNvSpPr>
          <p:nvPr>
            <p:ph idx="1"/>
          </p:nvPr>
        </p:nvSpPr>
        <p:spPr>
          <a:xfrm>
            <a:off x="285750" y="3929063"/>
            <a:ext cx="4500563" cy="2143125"/>
          </a:xfrm>
          <a:solidFill>
            <a:schemeClr val="bg1">
              <a:lumMod val="65000"/>
            </a:schemeClr>
          </a:solidFill>
        </p:spPr>
        <p:txBody>
          <a:bodyPr/>
          <a:lstStyle/>
          <a:p>
            <a:pPr>
              <a:lnSpc>
                <a:spcPct val="150000"/>
              </a:lnSpc>
              <a:buFontTx/>
              <a:buAutoNum type="arabicPeriod"/>
              <a:defRPr/>
            </a:pPr>
            <a:r>
              <a:rPr lang="de-DE" sz="1400" dirty="0">
                <a:latin typeface="Tahoma" pitchFamily="34" charset="0"/>
                <a:ea typeface="Tahoma" pitchFamily="34" charset="0"/>
                <a:cs typeface="Tahoma" pitchFamily="34" charset="0"/>
              </a:rPr>
              <a:t>Registrierung auf der Webseite, da ein Benutzer-Account benötigt wird. Man muss sich mindestens einmal angemeldet haben.</a:t>
            </a:r>
          </a:p>
          <a:p>
            <a:pPr>
              <a:lnSpc>
                <a:spcPct val="150000"/>
              </a:lnSpc>
              <a:buFontTx/>
              <a:buAutoNum type="arabicPeriod"/>
              <a:defRPr/>
            </a:pPr>
            <a:r>
              <a:rPr lang="de-DE" sz="1400" dirty="0">
                <a:latin typeface="Tahoma" pitchFamily="34" charset="0"/>
                <a:ea typeface="Tahoma" pitchFamily="34" charset="0"/>
                <a:cs typeface="Tahoma" pitchFamily="34" charset="0"/>
              </a:rPr>
              <a:t>Herunterladen von : "Mitgliedsantrag inkl. Einwilligung gem. BDSG“</a:t>
            </a:r>
          </a:p>
          <a:p>
            <a:pPr>
              <a:lnSpc>
                <a:spcPct val="150000"/>
              </a:lnSpc>
              <a:buFontTx/>
              <a:buAutoNum type="arabicPeriod" startAt="3"/>
              <a:defRPr/>
            </a:pPr>
            <a:r>
              <a:rPr lang="de-DE" sz="1400" dirty="0">
                <a:latin typeface="Tahoma" pitchFamily="34" charset="0"/>
                <a:ea typeface="Tahoma" pitchFamily="34" charset="0"/>
                <a:cs typeface="Tahoma" pitchFamily="34" charset="0"/>
              </a:rPr>
              <a:t>Das Dokument ausfüllen und senden an </a:t>
            </a:r>
            <a:r>
              <a:rPr lang="de-DE" sz="1400" dirty="0">
                <a:latin typeface="Tahoma" pitchFamily="34" charset="0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</a:t>
            </a:r>
            <a:endParaRPr lang="de-DE" sz="1400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12" name="Ellipse 11"/>
          <p:cNvSpPr/>
          <p:nvPr/>
        </p:nvSpPr>
        <p:spPr>
          <a:xfrm>
            <a:off x="1640605" y="1769966"/>
            <a:ext cx="1428750" cy="285750"/>
          </a:xfrm>
          <a:prstGeom prst="ellipse">
            <a:avLst/>
          </a:prstGeom>
          <a:solidFill>
            <a:schemeClr val="accent1">
              <a:alpha val="5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715646">
            <a:off x="4697336" y="862173"/>
            <a:ext cx="4024314" cy="2790499"/>
          </a:xfrm>
          <a:prstGeom prst="rect">
            <a:avLst/>
          </a:prstGeom>
        </p:spPr>
      </p:pic>
      <p:sp>
        <p:nvSpPr>
          <p:cNvPr id="9" name="Textfeld 7"/>
          <p:cNvSpPr txBox="1">
            <a:spLocks noChangeArrowheads="1"/>
          </p:cNvSpPr>
          <p:nvPr/>
        </p:nvSpPr>
        <p:spPr bwMode="auto">
          <a:xfrm>
            <a:off x="6118714" y="3798258"/>
            <a:ext cx="2545861" cy="261610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de-DE" sz="1100">
                <a:latin typeface="Tahoma" pitchFamily="34" charset="0"/>
                <a:ea typeface="Tahoma" pitchFamily="34" charset="0"/>
                <a:cs typeface="Tahoma" pitchFamily="34" charset="0"/>
              </a:rPr>
              <a:t>Bitte links und rechts unterschreiben!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1E9E19A-0096-45AB-90A3-7EE06A80F69C}"/>
              </a:ext>
            </a:extLst>
          </p:cNvPr>
          <p:cNvSpPr/>
          <p:nvPr/>
        </p:nvSpPr>
        <p:spPr>
          <a:xfrm>
            <a:off x="549724" y="6190218"/>
            <a:ext cx="41383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https://www.sqlpass.de/mitgliedschaft/</a:t>
            </a:r>
          </a:p>
        </p:txBody>
      </p:sp>
    </p:spTree>
    <p:extLst>
      <p:ext uri="{BB962C8B-B14F-4D97-AF65-F5344CB8AC3E}">
        <p14:creationId xmlns:p14="http://schemas.microsoft.com/office/powerpoint/2010/main" val="4216180603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MeetUp</a:t>
            </a:r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47315" y="1411208"/>
            <a:ext cx="6663217" cy="3805738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 prstMaterial="softEdge"/>
        </p:spPr>
      </p:pic>
      <p:sp>
        <p:nvSpPr>
          <p:cNvPr id="6" name="TextBox 5"/>
          <p:cNvSpPr txBox="1"/>
          <p:nvPr/>
        </p:nvSpPr>
        <p:spPr>
          <a:xfrm rot="20039094">
            <a:off x="-90603" y="3018946"/>
            <a:ext cx="92807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>
                <a:ln w="19050">
                  <a:solidFill>
                    <a:schemeClr val="bg1"/>
                  </a:solidFill>
                </a:ln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charset="0"/>
                <a:ea typeface="Arial Black" charset="0"/>
                <a:cs typeface="Arial Black" charset="0"/>
              </a:rPr>
              <a:t>meetup.com/pass-</a:t>
            </a:r>
            <a:r>
              <a:rPr lang="en-US" sz="4800" b="1" err="1">
                <a:ln w="19050">
                  <a:solidFill>
                    <a:schemeClr val="bg1"/>
                  </a:solidFill>
                </a:ln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charset="0"/>
                <a:ea typeface="Arial Black" charset="0"/>
                <a:cs typeface="Arial Black" charset="0"/>
              </a:rPr>
              <a:t>bayern</a:t>
            </a:r>
            <a:endParaRPr lang="en-US" sz="5400" b="1">
              <a:ln w="19050">
                <a:solidFill>
                  <a:schemeClr val="bg1"/>
                </a:solidFill>
              </a:ln>
              <a:solidFill>
                <a:schemeClr val="accent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charset="0"/>
              <a:ea typeface="Arial Black" charset="0"/>
              <a:cs typeface="Arial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6062787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4000"/>
              <a:t>Die PASS im Netz &amp; </a:t>
            </a:r>
            <a:r>
              <a:rPr lang="de-DE" sz="4000" err="1"/>
              <a:t>Social</a:t>
            </a:r>
            <a:r>
              <a:rPr lang="de-DE" sz="4000"/>
              <a:t> Media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>
                <a:hlinkClick r:id="rId2"/>
              </a:rPr>
              <a:t>www.sqlpass.de</a:t>
            </a:r>
          </a:p>
          <a:p>
            <a:endParaRPr lang="de-DE">
              <a:hlinkClick r:id="rId2"/>
            </a:endParaRPr>
          </a:p>
          <a:p>
            <a:r>
              <a:rPr lang="de-DE">
                <a:hlinkClick r:id="rId2"/>
              </a:rPr>
              <a:t>www.facebook.com/SQLPASS.de</a:t>
            </a:r>
            <a:endParaRPr lang="de-DE"/>
          </a:p>
          <a:p>
            <a:endParaRPr lang="de-DE">
              <a:hlinkClick r:id="rId3"/>
            </a:endParaRPr>
          </a:p>
          <a:p>
            <a:r>
              <a:rPr lang="de-DE">
                <a:hlinkClick r:id="rId3"/>
              </a:rPr>
              <a:t>www.xing.com/communities/groups/pass-deutschland-c68f-1015046</a:t>
            </a:r>
            <a:r>
              <a:rPr lang="de-DE"/>
              <a:t> </a:t>
            </a:r>
          </a:p>
          <a:p>
            <a:endParaRPr lang="de-DE"/>
          </a:p>
          <a:p>
            <a:r>
              <a:rPr lang="de-DE"/>
              <a:t>Twitter: @</a:t>
            </a:r>
            <a:r>
              <a:rPr lang="de-DE" err="1"/>
              <a:t>SQLPASS_de</a:t>
            </a:r>
            <a:r>
              <a:rPr lang="de-DE"/>
              <a:t>, Hashtag: #</a:t>
            </a:r>
            <a:r>
              <a:rPr lang="de-DE" err="1"/>
              <a:t>SQLPASS_de</a:t>
            </a:r>
            <a:endParaRPr lang="de-DE"/>
          </a:p>
          <a:p>
            <a:endParaRPr lang="de-DE"/>
          </a:p>
        </p:txBody>
      </p:sp>
      <p:pic>
        <p:nvPicPr>
          <p:cNvPr id="2050" name="Picture 2" descr="http://www.appdated.de/wp-content/uploads/2013/02/ht_twitter_logo_jef_120321_wg.jpg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CFDFF"/>
              </a:clrFrom>
              <a:clrTo>
                <a:srgbClr val="FCFD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5088960"/>
            <a:ext cx="1792764" cy="1008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http://www.panzertruppe.com/xing/xing-logo.gif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9614" y="5237632"/>
            <a:ext cx="1557186" cy="613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://www.blogcdn.com/www.autoblog.com/media/2012/12/facebook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7472" y="5075477"/>
            <a:ext cx="1984608" cy="1115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5386683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latin typeface="Tahoma" pitchFamily="34" charset="0"/>
                <a:ea typeface="Tahoma" pitchFamily="34" charset="0"/>
                <a:cs typeface="Tahoma" pitchFamily="34" charset="0"/>
              </a:rPr>
              <a:t>Sprecher gesucht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70427" y="1693371"/>
            <a:ext cx="4558695" cy="45586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3776262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PASS Essentials</a:t>
            </a:r>
            <a:endParaRPr lang="de-DE" sz="28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5275" y="298450"/>
            <a:ext cx="2019300" cy="952437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872228" y="5326234"/>
            <a:ext cx="7060223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2800" dirty="0">
                <a:hlinkClick r:id="rId3"/>
              </a:rPr>
              <a:t>https://www.sqlpass.de/pass-essentials</a:t>
            </a:r>
            <a:endParaRPr lang="de-DE" sz="2800" dirty="0"/>
          </a:p>
          <a:p>
            <a:endParaRPr lang="de-DE" dirty="0"/>
          </a:p>
        </p:txBody>
      </p:sp>
      <p:pic>
        <p:nvPicPr>
          <p:cNvPr id="1025" name="Picture 1" descr="minimiere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793631"/>
            <a:ext cx="114300" cy="142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1798961"/>
              </p:ext>
            </p:extLst>
          </p:nvPr>
        </p:nvGraphicFramePr>
        <p:xfrm>
          <a:off x="241545" y="1317403"/>
          <a:ext cx="8616460" cy="13142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9725">
                  <a:extLst>
                    <a:ext uri="{9D8B030D-6E8A-4147-A177-3AD203B41FA5}">
                      <a16:colId xmlns:a16="http://schemas.microsoft.com/office/drawing/2014/main" val="98166184"/>
                    </a:ext>
                  </a:extLst>
                </a:gridCol>
                <a:gridCol w="1649426">
                  <a:extLst>
                    <a:ext uri="{9D8B030D-6E8A-4147-A177-3AD203B41FA5}">
                      <a16:colId xmlns:a16="http://schemas.microsoft.com/office/drawing/2014/main" val="2133556531"/>
                    </a:ext>
                  </a:extLst>
                </a:gridCol>
                <a:gridCol w="5677309">
                  <a:extLst>
                    <a:ext uri="{9D8B030D-6E8A-4147-A177-3AD203B41FA5}">
                      <a16:colId xmlns:a16="http://schemas.microsoft.com/office/drawing/2014/main" val="3884167797"/>
                    </a:ext>
                  </a:extLst>
                </a:gridCol>
              </a:tblGrid>
              <a:tr h="308398">
                <a:tc>
                  <a:txBody>
                    <a:bodyPr/>
                    <a:lstStyle/>
                    <a:p>
                      <a:r>
                        <a:rPr lang="en-US" sz="1400"/>
                        <a:t>When</a:t>
                      </a:r>
                      <a:endParaRPr lang="de-DE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Where</a:t>
                      </a:r>
                      <a:endParaRPr lang="de-DE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What</a:t>
                      </a:r>
                      <a:endParaRPr lang="de-DE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8843897"/>
                  </a:ext>
                </a:extLst>
              </a:tr>
              <a:tr h="308398">
                <a:tc>
                  <a:txBody>
                    <a:bodyPr/>
                    <a:lstStyle/>
                    <a:p>
                      <a:r>
                        <a:rPr lang="de-DE" sz="1800" dirty="0"/>
                        <a:t>19.03.2020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800" dirty="0"/>
                        <a:t>Neuss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SQL Server</a:t>
                      </a:r>
                      <a:r>
                        <a:rPr lang="de-DE" sz="1800" dirty="0"/>
                        <a:t> Integration Server in der Praxis</a:t>
                      </a:r>
                      <a:br>
                        <a:rPr lang="de-DE" sz="1800" dirty="0"/>
                      </a:br>
                      <a:r>
                        <a:rPr lang="de-DE" sz="1800" i="1" dirty="0"/>
                        <a:t>Bernd Jungbluth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3963714"/>
                  </a:ext>
                </a:extLst>
              </a:tr>
              <a:tr h="308398">
                <a:tc>
                  <a:txBody>
                    <a:bodyPr/>
                    <a:lstStyle/>
                    <a:p>
                      <a:endParaRPr lang="de-DE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7670181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4A4F3D5B-BDF7-4AD2-B1BD-E7C5D65A35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53970" y="398521"/>
            <a:ext cx="918882" cy="918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754175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PASS Camp 2019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69279" y="3060570"/>
            <a:ext cx="6172105" cy="2509141"/>
          </a:xfrm>
        </p:spPr>
        <p:txBody>
          <a:bodyPr/>
          <a:lstStyle/>
          <a:p>
            <a:r>
              <a:rPr lang="de-DE" sz="2100" dirty="0"/>
              <a:t>4 Tracks with 20 participants per track:</a:t>
            </a:r>
          </a:p>
          <a:p>
            <a:pPr marL="257164" indent="-257164">
              <a:buFont typeface="Arial" panose="020B0604020202020204" pitchFamily="34" charset="0"/>
              <a:buChar char="•"/>
            </a:pPr>
            <a:r>
              <a:rPr lang="en-US" sz="2100" dirty="0"/>
              <a:t>Track 1: Analytics, Data Delivery &amp; Governance</a:t>
            </a:r>
          </a:p>
          <a:p>
            <a:pPr marL="257164" indent="-257164">
              <a:buFont typeface="Arial" panose="020B0604020202020204" pitchFamily="34" charset="0"/>
              <a:buChar char="•"/>
            </a:pPr>
            <a:r>
              <a:rPr lang="en-US" sz="2100" dirty="0"/>
              <a:t>Track 2: Business Intelligence</a:t>
            </a:r>
          </a:p>
          <a:p>
            <a:pPr marL="257164" indent="-257164">
              <a:buFont typeface="Arial" panose="020B0604020202020204" pitchFamily="34" charset="0"/>
              <a:buChar char="•"/>
            </a:pPr>
            <a:r>
              <a:rPr lang="en-US" sz="2100" dirty="0"/>
              <a:t>Track 3: Infrastructure &amp; Administration </a:t>
            </a:r>
          </a:p>
          <a:p>
            <a:pPr marL="257164" indent="-257164">
              <a:buFont typeface="Arial" panose="020B0604020202020204" pitchFamily="34" charset="0"/>
              <a:buChar char="•"/>
            </a:pPr>
            <a:r>
              <a:rPr lang="en-US" sz="2100" dirty="0"/>
              <a:t>Track 4: Data Platform Development 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287E18-BE3A-4EBF-9680-4BAABA87F37F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EEB98E-27AC-4AE4-A26E-24B9D5F4E5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494" y="1819424"/>
            <a:ext cx="7593013" cy="1029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927364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SQL Server Conference 2020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197690" y="887593"/>
            <a:ext cx="4337783" cy="744862"/>
          </a:xfrm>
        </p:spPr>
        <p:txBody>
          <a:bodyPr>
            <a:normAutofit/>
          </a:bodyPr>
          <a:lstStyle/>
          <a:p>
            <a:r>
              <a:rPr lang="de-DE" sz="3492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www.sqlkonferenz.de</a:t>
            </a:r>
          </a:p>
          <a:p>
            <a:endParaRPr lang="de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E7C5DEB-3C73-46E4-813E-710C508C59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225" y="1697501"/>
            <a:ext cx="9144000" cy="4583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763434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PASS 2011_SpeakerTemplateDark">
  <a:themeElements>
    <a:clrScheme name="Custom 1">
      <a:dk1>
        <a:sysClr val="windowText" lastClr="000000"/>
      </a:dk1>
      <a:lt1>
        <a:sysClr val="window" lastClr="FFFFFF"/>
      </a:lt1>
      <a:dk2>
        <a:srgbClr val="164781"/>
      </a:dk2>
      <a:lt2>
        <a:srgbClr val="5486B8"/>
      </a:lt2>
      <a:accent1>
        <a:srgbClr val="A2C0D2"/>
      </a:accent1>
      <a:accent2>
        <a:srgbClr val="99D7CF"/>
      </a:accent2>
      <a:accent3>
        <a:srgbClr val="499211"/>
      </a:accent3>
      <a:accent4>
        <a:srgbClr val="90C618"/>
      </a:accent4>
      <a:accent5>
        <a:srgbClr val="5FA57A"/>
      </a:accent5>
      <a:accent6>
        <a:srgbClr val="D1040D"/>
      </a:accent6>
      <a:hlink>
        <a:srgbClr val="5486B8"/>
      </a:hlink>
      <a:folHlink>
        <a:srgbClr val="90C618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ADBE83DDD0D12B4FA3C76F2979A7CF15" ma:contentTypeVersion="4" ma:contentTypeDescription="Ein neues Dokument erstellen." ma:contentTypeScope="" ma:versionID="aac1c3b2b21e6e044a8f83c2bc991fa4">
  <xsd:schema xmlns:xsd="http://www.w3.org/2001/XMLSchema" xmlns:xs="http://www.w3.org/2001/XMLSchema" xmlns:p="http://schemas.microsoft.com/office/2006/metadata/properties" xmlns:ns2="2a804a05-350c-434f-85b5-87fb7676bbdb" xmlns:ns3="c54b418e-1a96-4607-879a-98114147cf2e" targetNamespace="http://schemas.microsoft.com/office/2006/metadata/properties" ma:root="true" ma:fieldsID="2f73bbc6e4a867fbda80f52225684aa3" ns2:_="" ns3:_="">
    <xsd:import namespace="2a804a05-350c-434f-85b5-87fb7676bbdb"/>
    <xsd:import namespace="c54b418e-1a96-4607-879a-98114147cf2e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a804a05-350c-434f-85b5-87fb7676bbdb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Freigegeben für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Freigegeben für -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54b418e-1a96-4607-879a-98114147cf2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description="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1D2060CE-3198-49C5-AC3C-F0393A05C76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043C2E1-7DAE-4E1C-9D1B-7D6214D6475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a804a05-350c-434f-85b5-87fb7676bbdb"/>
    <ds:schemaRef ds:uri="c54b418e-1a96-4607-879a-98114147cf2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F74E294-B007-4226-A72E-E06011CB1CBC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340</Words>
  <Application>Microsoft Office PowerPoint</Application>
  <PresentationFormat>Bildschirmpräsentation (4:3)</PresentationFormat>
  <Paragraphs>74</Paragraphs>
  <Slides>15</Slides>
  <Notes>3</Notes>
  <HiddenSlides>4</HiddenSlides>
  <MMClips>0</MMClips>
  <ScaleCrop>false</ScaleCrop>
  <HeadingPairs>
    <vt:vector size="6" baseType="variant">
      <vt:variant>
        <vt:lpstr>Verwendete Schriftarten</vt:lpstr>
      </vt:variant>
      <vt:variant>
        <vt:i4>8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15</vt:i4>
      </vt:variant>
    </vt:vector>
  </HeadingPairs>
  <TitlesOfParts>
    <vt:vector size="24" baseType="lpstr">
      <vt:lpstr>Arial</vt:lpstr>
      <vt:lpstr>Arial Black</vt:lpstr>
      <vt:lpstr>Calibri</vt:lpstr>
      <vt:lpstr>Segoe</vt:lpstr>
      <vt:lpstr>Segoe UI</vt:lpstr>
      <vt:lpstr>Segoe UI Light</vt:lpstr>
      <vt:lpstr>Tahoma</vt:lpstr>
      <vt:lpstr>Wingdings</vt:lpstr>
      <vt:lpstr>PASS 2011_SpeakerTemplateDark</vt:lpstr>
      <vt:lpstr> PASS Community News </vt:lpstr>
      <vt:lpstr>Regionalgruppe Bayern</vt:lpstr>
      <vt:lpstr>Mitglied werden</vt:lpstr>
      <vt:lpstr>MeetUp</vt:lpstr>
      <vt:lpstr>Die PASS im Netz &amp; Social Media</vt:lpstr>
      <vt:lpstr>Sprecher gesucht</vt:lpstr>
      <vt:lpstr>PASS Essentials</vt:lpstr>
      <vt:lpstr>PASS Camp 2019</vt:lpstr>
      <vt:lpstr>SQL Server Conference 2020</vt:lpstr>
      <vt:lpstr>DataGrillen</vt:lpstr>
      <vt:lpstr>Coming back!</vt:lpstr>
      <vt:lpstr>Coming back!</vt:lpstr>
      <vt:lpstr>Helfer gesucht</vt:lpstr>
      <vt:lpstr>Precons now online!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PASS Community News</dc:title>
  <dc:creator>Monchen, Erik</dc:creator>
  <cp:lastModifiedBy>Erik Monchen</cp:lastModifiedBy>
  <cp:revision>55</cp:revision>
  <dcterms:modified xsi:type="dcterms:W3CDTF">2020-03-12T08:32:04Z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0x010100ADBE83DDD0D12B4FA3C76F2979A7CF15</vt:lpwstr>
  </property>
</Properties>
</file>